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34" r:id="rId2"/>
    <p:sldId id="335" r:id="rId3"/>
    <p:sldId id="390" r:id="rId4"/>
    <p:sldId id="413" r:id="rId5"/>
    <p:sldId id="415" r:id="rId6"/>
    <p:sldId id="417" r:id="rId7"/>
    <p:sldId id="418" r:id="rId8"/>
    <p:sldId id="422" r:id="rId9"/>
    <p:sldId id="412" r:id="rId10"/>
    <p:sldId id="434" r:id="rId11"/>
    <p:sldId id="430" r:id="rId12"/>
    <p:sldId id="431" r:id="rId13"/>
    <p:sldId id="435" r:id="rId14"/>
    <p:sldId id="444" r:id="rId15"/>
    <p:sldId id="436" r:id="rId16"/>
    <p:sldId id="448" r:id="rId17"/>
    <p:sldId id="437" r:id="rId18"/>
    <p:sldId id="438" r:id="rId19"/>
    <p:sldId id="439" r:id="rId20"/>
    <p:sldId id="411" r:id="rId21"/>
    <p:sldId id="443" r:id="rId22"/>
    <p:sldId id="440" r:id="rId23"/>
    <p:sldId id="455" r:id="rId24"/>
    <p:sldId id="453" r:id="rId25"/>
    <p:sldId id="456" r:id="rId26"/>
    <p:sldId id="457" r:id="rId27"/>
    <p:sldId id="458" r:id="rId28"/>
    <p:sldId id="459" r:id="rId29"/>
    <p:sldId id="445" r:id="rId30"/>
    <p:sldId id="394" r:id="rId31"/>
    <p:sldId id="432" r:id="rId32"/>
    <p:sldId id="423" r:id="rId33"/>
    <p:sldId id="427" r:id="rId34"/>
    <p:sldId id="42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A590A26-F10B-6043-A3A1-DCC3A1182C55}">
          <p14:sldIdLst>
            <p14:sldId id="334"/>
            <p14:sldId id="335"/>
            <p14:sldId id="390"/>
            <p14:sldId id="413"/>
            <p14:sldId id="415"/>
            <p14:sldId id="417"/>
            <p14:sldId id="418"/>
            <p14:sldId id="422"/>
            <p14:sldId id="412"/>
            <p14:sldId id="434"/>
            <p14:sldId id="430"/>
            <p14:sldId id="431"/>
            <p14:sldId id="435"/>
            <p14:sldId id="444"/>
            <p14:sldId id="436"/>
            <p14:sldId id="448"/>
            <p14:sldId id="437"/>
            <p14:sldId id="438"/>
            <p14:sldId id="439"/>
            <p14:sldId id="411"/>
            <p14:sldId id="443"/>
            <p14:sldId id="440"/>
            <p14:sldId id="455"/>
            <p14:sldId id="453"/>
            <p14:sldId id="456"/>
            <p14:sldId id="457"/>
            <p14:sldId id="458"/>
            <p14:sldId id="459"/>
            <p14:sldId id="445"/>
            <p14:sldId id="394"/>
            <p14:sldId id="432"/>
          </p14:sldIdLst>
        </p14:section>
        <p14:section name="backup" id="{00E8E550-DF86-FA48-B7C2-86F643EF6F96}">
          <p14:sldIdLst>
            <p14:sldId id="423"/>
            <p14:sldId id="427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/>
    <p:restoredTop sz="75266"/>
  </p:normalViewPr>
  <p:slideViewPr>
    <p:cSldViewPr snapToGrid="0" snapToObjects="1">
      <p:cViewPr varScale="1">
        <p:scale>
          <a:sx n="64" d="100"/>
          <a:sy n="64" d="100"/>
        </p:scale>
        <p:origin x="1661" y="67"/>
      </p:cViewPr>
      <p:guideLst>
        <p:guide orient="horz" pos="2205"/>
        <p:guide pos="3364"/>
      </p:guideLst>
    </p:cSldViewPr>
  </p:slideViewPr>
  <p:outlineViewPr>
    <p:cViewPr>
      <p:scale>
        <a:sx n="33" d="100"/>
        <a:sy n="33" d="100"/>
      </p:scale>
      <p:origin x="0" y="-908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7A3F9B-B3D3-4A60-A978-5E231AF4CC1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4AFDB919-D307-49A2-8F9F-6841D4DFE2BF}">
      <dgm:prSet phldrT="[Texte]"/>
      <dgm:spPr/>
      <dgm:t>
        <a:bodyPr/>
        <a:lstStyle/>
        <a:p>
          <a:r>
            <a:rPr lang="en-CA"/>
            <a:t>Lack of visibility for encrypted traffic.</a:t>
          </a:r>
          <a:endParaRPr lang="fr-CA"/>
        </a:p>
      </dgm:t>
    </dgm:pt>
    <dgm:pt modelId="{C82ACF3C-7CBE-40C7-9D00-499719FEB9B7}" type="parTrans" cxnId="{D2CB715F-3932-4F09-9D2F-078732CE81FF}">
      <dgm:prSet/>
      <dgm:spPr/>
      <dgm:t>
        <a:bodyPr/>
        <a:lstStyle/>
        <a:p>
          <a:endParaRPr lang="fr-CA"/>
        </a:p>
      </dgm:t>
    </dgm:pt>
    <dgm:pt modelId="{8E9960AE-078C-4270-AFC7-DBCF62918F26}" type="sibTrans" cxnId="{D2CB715F-3932-4F09-9D2F-078732CE81FF}">
      <dgm:prSet/>
      <dgm:spPr/>
      <dgm:t>
        <a:bodyPr/>
        <a:lstStyle/>
        <a:p>
          <a:endParaRPr lang="fr-CA"/>
        </a:p>
      </dgm:t>
    </dgm:pt>
    <dgm:pt modelId="{234D1C10-7074-4865-8281-A73EC3B49527}">
      <dgm:prSet/>
      <dgm:spPr/>
      <dgm:t>
        <a:bodyPr/>
        <a:lstStyle/>
        <a:p>
          <a:r>
            <a:rPr lang="en-CA" dirty="0"/>
            <a:t>Effectiveness of network detection approach.</a:t>
          </a:r>
        </a:p>
      </dgm:t>
    </dgm:pt>
    <dgm:pt modelId="{EF1BBE7B-24FD-4EBC-93B3-11214E2F3CD2}" type="parTrans" cxnId="{2576FF4F-2BC7-4850-998F-D8A512B29EAF}">
      <dgm:prSet/>
      <dgm:spPr/>
      <dgm:t>
        <a:bodyPr/>
        <a:lstStyle/>
        <a:p>
          <a:endParaRPr lang="fr-CA"/>
        </a:p>
      </dgm:t>
    </dgm:pt>
    <dgm:pt modelId="{71132BEE-9DA4-412A-985C-3CA333D9F11F}" type="sibTrans" cxnId="{2576FF4F-2BC7-4850-998F-D8A512B29EAF}">
      <dgm:prSet/>
      <dgm:spPr/>
      <dgm:t>
        <a:bodyPr/>
        <a:lstStyle/>
        <a:p>
          <a:endParaRPr lang="fr-CA"/>
        </a:p>
      </dgm:t>
    </dgm:pt>
    <dgm:pt modelId="{25ADF25D-963D-41CD-B148-D7B98C5E6F3E}">
      <dgm:prSet/>
      <dgm:spPr/>
      <dgm:t>
        <a:bodyPr/>
        <a:lstStyle/>
        <a:p>
          <a:r>
            <a:rPr lang="en-CA"/>
            <a:t>No correlation between host telemetry, network telemetry ,etc. </a:t>
          </a:r>
          <a:endParaRPr lang="en-CA" dirty="0"/>
        </a:p>
      </dgm:t>
    </dgm:pt>
    <dgm:pt modelId="{8A7F5792-E5EE-446F-8964-AD5C90AD6A3E}" type="parTrans" cxnId="{E01530A4-1652-4226-BD93-04FD8266D51B}">
      <dgm:prSet/>
      <dgm:spPr/>
      <dgm:t>
        <a:bodyPr/>
        <a:lstStyle/>
        <a:p>
          <a:endParaRPr lang="fr-CA"/>
        </a:p>
      </dgm:t>
    </dgm:pt>
    <dgm:pt modelId="{C04CE497-0118-4ECD-AD77-0915F1336E1B}" type="sibTrans" cxnId="{E01530A4-1652-4226-BD93-04FD8266D51B}">
      <dgm:prSet/>
      <dgm:spPr/>
      <dgm:t>
        <a:bodyPr/>
        <a:lstStyle/>
        <a:p>
          <a:endParaRPr lang="fr-CA"/>
        </a:p>
      </dgm:t>
    </dgm:pt>
    <dgm:pt modelId="{B6BAD8AA-8A64-46D9-9CD0-5A064DF25AC2}" type="pres">
      <dgm:prSet presAssocID="{897A3F9B-B3D3-4A60-A978-5E231AF4CC1C}" presName="vert0" presStyleCnt="0">
        <dgm:presLayoutVars>
          <dgm:dir/>
          <dgm:animOne val="branch"/>
          <dgm:animLvl val="lvl"/>
        </dgm:presLayoutVars>
      </dgm:prSet>
      <dgm:spPr/>
    </dgm:pt>
    <dgm:pt modelId="{AA7CBB5B-9824-4567-B8E3-02F6A67BAA34}" type="pres">
      <dgm:prSet presAssocID="{4AFDB919-D307-49A2-8F9F-6841D4DFE2BF}" presName="thickLine" presStyleLbl="alignNode1" presStyleIdx="0" presStyleCnt="3"/>
      <dgm:spPr/>
    </dgm:pt>
    <dgm:pt modelId="{09C05EB3-F9F1-4222-997B-14250B67D876}" type="pres">
      <dgm:prSet presAssocID="{4AFDB919-D307-49A2-8F9F-6841D4DFE2BF}" presName="horz1" presStyleCnt="0"/>
      <dgm:spPr/>
    </dgm:pt>
    <dgm:pt modelId="{5268A68B-A6A7-4E33-A218-6923F8FE5CFC}" type="pres">
      <dgm:prSet presAssocID="{4AFDB919-D307-49A2-8F9F-6841D4DFE2BF}" presName="tx1" presStyleLbl="revTx" presStyleIdx="0" presStyleCnt="3"/>
      <dgm:spPr/>
    </dgm:pt>
    <dgm:pt modelId="{91B94339-88BD-4317-BDB3-154CFD480F28}" type="pres">
      <dgm:prSet presAssocID="{4AFDB919-D307-49A2-8F9F-6841D4DFE2BF}" presName="vert1" presStyleCnt="0"/>
      <dgm:spPr/>
    </dgm:pt>
    <dgm:pt modelId="{BA621DA8-C162-4D37-B6D7-066889F37910}" type="pres">
      <dgm:prSet presAssocID="{234D1C10-7074-4865-8281-A73EC3B49527}" presName="thickLine" presStyleLbl="alignNode1" presStyleIdx="1" presStyleCnt="3"/>
      <dgm:spPr/>
    </dgm:pt>
    <dgm:pt modelId="{9A6F34AE-3F1F-4096-82BE-EE4AE087BC40}" type="pres">
      <dgm:prSet presAssocID="{234D1C10-7074-4865-8281-A73EC3B49527}" presName="horz1" presStyleCnt="0"/>
      <dgm:spPr/>
    </dgm:pt>
    <dgm:pt modelId="{CB905790-2F5E-4F8B-9C62-6C122ACCAD32}" type="pres">
      <dgm:prSet presAssocID="{234D1C10-7074-4865-8281-A73EC3B49527}" presName="tx1" presStyleLbl="revTx" presStyleIdx="1" presStyleCnt="3"/>
      <dgm:spPr/>
    </dgm:pt>
    <dgm:pt modelId="{A3410553-597E-4123-9758-B3698A4D80FD}" type="pres">
      <dgm:prSet presAssocID="{234D1C10-7074-4865-8281-A73EC3B49527}" presName="vert1" presStyleCnt="0"/>
      <dgm:spPr/>
    </dgm:pt>
    <dgm:pt modelId="{13659C52-D09B-4678-9253-B933A75020A1}" type="pres">
      <dgm:prSet presAssocID="{25ADF25D-963D-41CD-B148-D7B98C5E6F3E}" presName="thickLine" presStyleLbl="alignNode1" presStyleIdx="2" presStyleCnt="3"/>
      <dgm:spPr/>
    </dgm:pt>
    <dgm:pt modelId="{CF86F852-3F87-45CA-A95D-C2C3D714B0E2}" type="pres">
      <dgm:prSet presAssocID="{25ADF25D-963D-41CD-B148-D7B98C5E6F3E}" presName="horz1" presStyleCnt="0"/>
      <dgm:spPr/>
    </dgm:pt>
    <dgm:pt modelId="{4F7FD6E8-CD08-4C17-AFBB-B028EF7C6E57}" type="pres">
      <dgm:prSet presAssocID="{25ADF25D-963D-41CD-B148-D7B98C5E6F3E}" presName="tx1" presStyleLbl="revTx" presStyleIdx="2" presStyleCnt="3"/>
      <dgm:spPr/>
    </dgm:pt>
    <dgm:pt modelId="{DDED7DC8-49DF-48C9-9D9C-14A770CDA7F0}" type="pres">
      <dgm:prSet presAssocID="{25ADF25D-963D-41CD-B148-D7B98C5E6F3E}" presName="vert1" presStyleCnt="0"/>
      <dgm:spPr/>
    </dgm:pt>
  </dgm:ptLst>
  <dgm:cxnLst>
    <dgm:cxn modelId="{D2CB715F-3932-4F09-9D2F-078732CE81FF}" srcId="{897A3F9B-B3D3-4A60-A978-5E231AF4CC1C}" destId="{4AFDB919-D307-49A2-8F9F-6841D4DFE2BF}" srcOrd="0" destOrd="0" parTransId="{C82ACF3C-7CBE-40C7-9D00-499719FEB9B7}" sibTransId="{8E9960AE-078C-4270-AFC7-DBCF62918F26}"/>
    <dgm:cxn modelId="{2576FF4F-2BC7-4850-998F-D8A512B29EAF}" srcId="{897A3F9B-B3D3-4A60-A978-5E231AF4CC1C}" destId="{234D1C10-7074-4865-8281-A73EC3B49527}" srcOrd="1" destOrd="0" parTransId="{EF1BBE7B-24FD-4EBC-93B3-11214E2F3CD2}" sibTransId="{71132BEE-9DA4-412A-985C-3CA333D9F11F}"/>
    <dgm:cxn modelId="{19C68075-366A-4B98-85C6-EF08AC2C821A}" type="presOf" srcId="{897A3F9B-B3D3-4A60-A978-5E231AF4CC1C}" destId="{B6BAD8AA-8A64-46D9-9CD0-5A064DF25AC2}" srcOrd="0" destOrd="0" presId="urn:microsoft.com/office/officeart/2008/layout/LinedList"/>
    <dgm:cxn modelId="{91C5C483-29E9-4125-8E82-1A970F57D26D}" type="presOf" srcId="{4AFDB919-D307-49A2-8F9F-6841D4DFE2BF}" destId="{5268A68B-A6A7-4E33-A218-6923F8FE5CFC}" srcOrd="0" destOrd="0" presId="urn:microsoft.com/office/officeart/2008/layout/LinedList"/>
    <dgm:cxn modelId="{730BBEA2-0953-47A6-A263-FC65CD57D744}" type="presOf" srcId="{234D1C10-7074-4865-8281-A73EC3B49527}" destId="{CB905790-2F5E-4F8B-9C62-6C122ACCAD32}" srcOrd="0" destOrd="0" presId="urn:microsoft.com/office/officeart/2008/layout/LinedList"/>
    <dgm:cxn modelId="{E01530A4-1652-4226-BD93-04FD8266D51B}" srcId="{897A3F9B-B3D3-4A60-A978-5E231AF4CC1C}" destId="{25ADF25D-963D-41CD-B148-D7B98C5E6F3E}" srcOrd="2" destOrd="0" parTransId="{8A7F5792-E5EE-446F-8964-AD5C90AD6A3E}" sibTransId="{C04CE497-0118-4ECD-AD77-0915F1336E1B}"/>
    <dgm:cxn modelId="{71192DBC-D645-4BEA-B41A-86BD192FA646}" type="presOf" srcId="{25ADF25D-963D-41CD-B148-D7B98C5E6F3E}" destId="{4F7FD6E8-CD08-4C17-AFBB-B028EF7C6E57}" srcOrd="0" destOrd="0" presId="urn:microsoft.com/office/officeart/2008/layout/LinedList"/>
    <dgm:cxn modelId="{7861A889-89C2-4FE0-AB6B-9092AF201000}" type="presParOf" srcId="{B6BAD8AA-8A64-46D9-9CD0-5A064DF25AC2}" destId="{AA7CBB5B-9824-4567-B8E3-02F6A67BAA34}" srcOrd="0" destOrd="0" presId="urn:microsoft.com/office/officeart/2008/layout/LinedList"/>
    <dgm:cxn modelId="{DDB4350C-51D4-4017-95A2-3F31C130F4B2}" type="presParOf" srcId="{B6BAD8AA-8A64-46D9-9CD0-5A064DF25AC2}" destId="{09C05EB3-F9F1-4222-997B-14250B67D876}" srcOrd="1" destOrd="0" presId="urn:microsoft.com/office/officeart/2008/layout/LinedList"/>
    <dgm:cxn modelId="{5D1B7221-2311-4CEE-843B-9BE992154DE5}" type="presParOf" srcId="{09C05EB3-F9F1-4222-997B-14250B67D876}" destId="{5268A68B-A6A7-4E33-A218-6923F8FE5CFC}" srcOrd="0" destOrd="0" presId="urn:microsoft.com/office/officeart/2008/layout/LinedList"/>
    <dgm:cxn modelId="{9D888CC6-2E47-49CE-BEC3-C1DB964576BF}" type="presParOf" srcId="{09C05EB3-F9F1-4222-997B-14250B67D876}" destId="{91B94339-88BD-4317-BDB3-154CFD480F28}" srcOrd="1" destOrd="0" presId="urn:microsoft.com/office/officeart/2008/layout/LinedList"/>
    <dgm:cxn modelId="{F7161929-F20A-4451-825B-BA13F78B1C2E}" type="presParOf" srcId="{B6BAD8AA-8A64-46D9-9CD0-5A064DF25AC2}" destId="{BA621DA8-C162-4D37-B6D7-066889F37910}" srcOrd="2" destOrd="0" presId="urn:microsoft.com/office/officeart/2008/layout/LinedList"/>
    <dgm:cxn modelId="{EFE26C3F-721B-4776-A0E6-6DBBC32E2B63}" type="presParOf" srcId="{B6BAD8AA-8A64-46D9-9CD0-5A064DF25AC2}" destId="{9A6F34AE-3F1F-4096-82BE-EE4AE087BC40}" srcOrd="3" destOrd="0" presId="urn:microsoft.com/office/officeart/2008/layout/LinedList"/>
    <dgm:cxn modelId="{756B1AD2-3134-4C26-A8C9-3DD641D1F435}" type="presParOf" srcId="{9A6F34AE-3F1F-4096-82BE-EE4AE087BC40}" destId="{CB905790-2F5E-4F8B-9C62-6C122ACCAD32}" srcOrd="0" destOrd="0" presId="urn:microsoft.com/office/officeart/2008/layout/LinedList"/>
    <dgm:cxn modelId="{C2CDD7F2-8994-4196-8390-2788D8F1819D}" type="presParOf" srcId="{9A6F34AE-3F1F-4096-82BE-EE4AE087BC40}" destId="{A3410553-597E-4123-9758-B3698A4D80FD}" srcOrd="1" destOrd="0" presId="urn:microsoft.com/office/officeart/2008/layout/LinedList"/>
    <dgm:cxn modelId="{635AC7B6-3B11-45F9-BCAB-E41EBCF6EE50}" type="presParOf" srcId="{B6BAD8AA-8A64-46D9-9CD0-5A064DF25AC2}" destId="{13659C52-D09B-4678-9253-B933A75020A1}" srcOrd="4" destOrd="0" presId="urn:microsoft.com/office/officeart/2008/layout/LinedList"/>
    <dgm:cxn modelId="{06786644-B71B-4DF0-939A-9F812B8D2D5D}" type="presParOf" srcId="{B6BAD8AA-8A64-46D9-9CD0-5A064DF25AC2}" destId="{CF86F852-3F87-45CA-A95D-C2C3D714B0E2}" srcOrd="5" destOrd="0" presId="urn:microsoft.com/office/officeart/2008/layout/LinedList"/>
    <dgm:cxn modelId="{22BECDE0-81E1-4BBA-AE1C-15E8706A6D5E}" type="presParOf" srcId="{CF86F852-3F87-45CA-A95D-C2C3D714B0E2}" destId="{4F7FD6E8-CD08-4C17-AFBB-B028EF7C6E57}" srcOrd="0" destOrd="0" presId="urn:microsoft.com/office/officeart/2008/layout/LinedList"/>
    <dgm:cxn modelId="{F261E0B1-F5D7-4FF3-AFA6-51EAF09DEBA1}" type="presParOf" srcId="{CF86F852-3F87-45CA-A95D-C2C3D714B0E2}" destId="{DDED7DC8-49DF-48C9-9D9C-14A770CDA7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2039D0-C343-4807-9039-78F7086783F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EF3C894-A2D3-4709-9507-C2B867CD376B}">
      <dgm:prSet/>
      <dgm:spPr/>
      <dgm:t>
        <a:bodyPr/>
        <a:lstStyle/>
        <a:p>
          <a:r>
            <a:rPr lang="en-US"/>
            <a:t>Group by (JA3, JA3S)</a:t>
          </a:r>
        </a:p>
      </dgm:t>
    </dgm:pt>
    <dgm:pt modelId="{A3CDF972-C57F-4D89-98A2-6D2F91D8AFC8}" type="parTrans" cxnId="{250A063E-9AEC-4B5D-8539-0FC374D4DB29}">
      <dgm:prSet/>
      <dgm:spPr/>
      <dgm:t>
        <a:bodyPr/>
        <a:lstStyle/>
        <a:p>
          <a:endParaRPr lang="en-US"/>
        </a:p>
      </dgm:t>
    </dgm:pt>
    <dgm:pt modelId="{468444E3-0E49-4FDA-B5D7-705BEE97FD5B}" type="sibTrans" cxnId="{250A063E-9AEC-4B5D-8539-0FC374D4DB29}">
      <dgm:prSet/>
      <dgm:spPr/>
      <dgm:t>
        <a:bodyPr/>
        <a:lstStyle/>
        <a:p>
          <a:endParaRPr lang="en-US"/>
        </a:p>
      </dgm:t>
    </dgm:pt>
    <dgm:pt modelId="{4B1D87A1-59F3-4929-AB88-9A8D17C4A83A}">
      <dgm:prSet/>
      <dgm:spPr/>
      <dgm:t>
        <a:bodyPr/>
        <a:lstStyle/>
        <a:p>
          <a:r>
            <a:rPr lang="en-US"/>
            <a:t>Group By (JA3, IP Source)</a:t>
          </a:r>
        </a:p>
      </dgm:t>
    </dgm:pt>
    <dgm:pt modelId="{733C9E33-A0E3-4042-967C-9DF29C5D0F8B}" type="parTrans" cxnId="{E2C160C0-02DD-4885-80F1-BB9C09BB3882}">
      <dgm:prSet/>
      <dgm:spPr/>
      <dgm:t>
        <a:bodyPr/>
        <a:lstStyle/>
        <a:p>
          <a:endParaRPr lang="en-US"/>
        </a:p>
      </dgm:t>
    </dgm:pt>
    <dgm:pt modelId="{6039E40B-8F0A-4374-8237-6AAF1FFA5908}" type="sibTrans" cxnId="{E2C160C0-02DD-4885-80F1-BB9C09BB3882}">
      <dgm:prSet/>
      <dgm:spPr/>
      <dgm:t>
        <a:bodyPr/>
        <a:lstStyle/>
        <a:p>
          <a:endParaRPr lang="en-US"/>
        </a:p>
      </dgm:t>
    </dgm:pt>
    <dgm:pt modelId="{8C32D01E-7BD6-432D-8E7D-76A9DDEFCE1C}">
      <dgm:prSet/>
      <dgm:spPr/>
      <dgm:t>
        <a:bodyPr/>
        <a:lstStyle/>
        <a:p>
          <a:r>
            <a:rPr lang="en-US"/>
            <a:t>Group By (IP dest, JA3S)</a:t>
          </a:r>
        </a:p>
      </dgm:t>
    </dgm:pt>
    <dgm:pt modelId="{7CDE59B7-89A9-4B68-9315-80B5DC8C5D8E}" type="parTrans" cxnId="{9D0ED45B-4394-4D65-878D-EC8F0A6C3AFD}">
      <dgm:prSet/>
      <dgm:spPr/>
      <dgm:t>
        <a:bodyPr/>
        <a:lstStyle/>
        <a:p>
          <a:endParaRPr lang="en-US"/>
        </a:p>
      </dgm:t>
    </dgm:pt>
    <dgm:pt modelId="{80386C73-DDE4-4EF4-854C-3C17755EBC0F}" type="sibTrans" cxnId="{9D0ED45B-4394-4D65-878D-EC8F0A6C3AFD}">
      <dgm:prSet/>
      <dgm:spPr/>
      <dgm:t>
        <a:bodyPr/>
        <a:lstStyle/>
        <a:p>
          <a:endParaRPr lang="en-US"/>
        </a:p>
      </dgm:t>
    </dgm:pt>
    <dgm:pt modelId="{ADB018BE-F317-4539-A34C-EB51E29300BB}">
      <dgm:prSet/>
      <dgm:spPr/>
      <dgm:t>
        <a:bodyPr/>
        <a:lstStyle/>
        <a:p>
          <a:r>
            <a:rPr lang="en-US"/>
            <a:t>Group By (IP source, JA3, IP dest, JA3S)</a:t>
          </a:r>
        </a:p>
      </dgm:t>
    </dgm:pt>
    <dgm:pt modelId="{7FB0E7FB-B649-4B08-BF41-A4D0D62F380F}" type="parTrans" cxnId="{945EB7AA-8439-4D4C-A2F5-AD88D868FAB7}">
      <dgm:prSet/>
      <dgm:spPr/>
      <dgm:t>
        <a:bodyPr/>
        <a:lstStyle/>
        <a:p>
          <a:endParaRPr lang="en-US"/>
        </a:p>
      </dgm:t>
    </dgm:pt>
    <dgm:pt modelId="{7BD047DF-D103-4FA5-8E82-1E770F823288}" type="sibTrans" cxnId="{945EB7AA-8439-4D4C-A2F5-AD88D868FAB7}">
      <dgm:prSet/>
      <dgm:spPr/>
      <dgm:t>
        <a:bodyPr/>
        <a:lstStyle/>
        <a:p>
          <a:endParaRPr lang="en-US"/>
        </a:p>
      </dgm:t>
    </dgm:pt>
    <dgm:pt modelId="{7003D2DC-92CE-4663-A9B6-57BEB1E27868}">
      <dgm:prSet/>
      <dgm:spPr/>
      <dgm:t>
        <a:bodyPr/>
        <a:lstStyle/>
        <a:p>
          <a:r>
            <a:rPr lang="en-US"/>
            <a:t>Time Series Analysis</a:t>
          </a:r>
        </a:p>
      </dgm:t>
    </dgm:pt>
    <dgm:pt modelId="{CEB01D0F-966D-4953-BAFF-A066E60CAAB6}" type="parTrans" cxnId="{28A03134-5E46-45B7-A25A-CF8015F744AC}">
      <dgm:prSet/>
      <dgm:spPr/>
      <dgm:t>
        <a:bodyPr/>
        <a:lstStyle/>
        <a:p>
          <a:endParaRPr lang="en-US"/>
        </a:p>
      </dgm:t>
    </dgm:pt>
    <dgm:pt modelId="{7771628A-1C5F-4478-93CD-CD4F9CD80E3A}" type="sibTrans" cxnId="{28A03134-5E46-45B7-A25A-CF8015F744AC}">
      <dgm:prSet/>
      <dgm:spPr/>
      <dgm:t>
        <a:bodyPr/>
        <a:lstStyle/>
        <a:p>
          <a:endParaRPr lang="en-US"/>
        </a:p>
      </dgm:t>
    </dgm:pt>
    <dgm:pt modelId="{24B4DDE6-7A56-427F-8D82-8ECBC8316C32}">
      <dgm:prSet/>
      <dgm:spPr/>
      <dgm:t>
        <a:bodyPr/>
        <a:lstStyle/>
        <a:p>
          <a:r>
            <a:rPr lang="en-US"/>
            <a:t>TLS Beacon Detection</a:t>
          </a:r>
        </a:p>
      </dgm:t>
    </dgm:pt>
    <dgm:pt modelId="{21CB2A18-038F-466A-B60A-B74654704FB5}" type="parTrans" cxnId="{7E37F3D7-E01A-443D-934F-635D762A03F4}">
      <dgm:prSet/>
      <dgm:spPr/>
      <dgm:t>
        <a:bodyPr/>
        <a:lstStyle/>
        <a:p>
          <a:endParaRPr lang="en-US"/>
        </a:p>
      </dgm:t>
    </dgm:pt>
    <dgm:pt modelId="{24A24663-1846-4E91-A730-0B62DAF61FDB}" type="sibTrans" cxnId="{7E37F3D7-E01A-443D-934F-635D762A03F4}">
      <dgm:prSet/>
      <dgm:spPr/>
      <dgm:t>
        <a:bodyPr/>
        <a:lstStyle/>
        <a:p>
          <a:endParaRPr lang="en-US"/>
        </a:p>
      </dgm:t>
    </dgm:pt>
    <dgm:pt modelId="{3864A400-1D6D-4FD0-BF6D-D557362DA766}" type="pres">
      <dgm:prSet presAssocID="{9A2039D0-C343-4807-9039-78F7086783F5}" presName="linear" presStyleCnt="0">
        <dgm:presLayoutVars>
          <dgm:animLvl val="lvl"/>
          <dgm:resizeHandles val="exact"/>
        </dgm:presLayoutVars>
      </dgm:prSet>
      <dgm:spPr/>
    </dgm:pt>
    <dgm:pt modelId="{4F0BF1CD-C745-4467-A504-42A89506CB4E}" type="pres">
      <dgm:prSet presAssocID="{9EF3C894-A2D3-4709-9507-C2B867CD376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D49CDC0-D2CA-4098-8C75-071A8208BB89}" type="pres">
      <dgm:prSet presAssocID="{468444E3-0E49-4FDA-B5D7-705BEE97FD5B}" presName="spacer" presStyleCnt="0"/>
      <dgm:spPr/>
    </dgm:pt>
    <dgm:pt modelId="{D602BA6F-DECF-4B62-93B3-FF067E58272C}" type="pres">
      <dgm:prSet presAssocID="{4B1D87A1-59F3-4929-AB88-9A8D17C4A83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2148EFC-3FBF-49FD-9E95-5D068C695BAB}" type="pres">
      <dgm:prSet presAssocID="{6039E40B-8F0A-4374-8237-6AAF1FFA5908}" presName="spacer" presStyleCnt="0"/>
      <dgm:spPr/>
    </dgm:pt>
    <dgm:pt modelId="{B3D5AB12-E02A-4302-8AE7-8061FA30D035}" type="pres">
      <dgm:prSet presAssocID="{8C32D01E-7BD6-432D-8E7D-76A9DDEFC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2AFF7D5-0245-4F27-95F9-930A08A286BE}" type="pres">
      <dgm:prSet presAssocID="{80386C73-DDE4-4EF4-854C-3C17755EBC0F}" presName="spacer" presStyleCnt="0"/>
      <dgm:spPr/>
    </dgm:pt>
    <dgm:pt modelId="{DFF0BB7B-6C3A-4895-84E0-156D48C2A8F3}" type="pres">
      <dgm:prSet presAssocID="{ADB018BE-F317-4539-A34C-EB51E29300B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6CE3044-B94F-4C1D-A882-6B7E2E02A51E}" type="pres">
      <dgm:prSet presAssocID="{7BD047DF-D103-4FA5-8E82-1E770F823288}" presName="spacer" presStyleCnt="0"/>
      <dgm:spPr/>
    </dgm:pt>
    <dgm:pt modelId="{27974054-4940-436C-A54C-002BC838C206}" type="pres">
      <dgm:prSet presAssocID="{7003D2DC-92CE-4663-A9B6-57BEB1E2786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1B928F8-D797-4BC4-9365-329F18EDDF6B}" type="pres">
      <dgm:prSet presAssocID="{7771628A-1C5F-4478-93CD-CD4F9CD80E3A}" presName="spacer" presStyleCnt="0"/>
      <dgm:spPr/>
    </dgm:pt>
    <dgm:pt modelId="{D9888DA3-2F6C-4E1B-A29C-2A159DC50C65}" type="pres">
      <dgm:prSet presAssocID="{24B4DDE6-7A56-427F-8D82-8ECBC8316C3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10C1B03-C918-4E09-8CC0-6D02A65E6D97}" type="presOf" srcId="{8C32D01E-7BD6-432D-8E7D-76A9DDEFCE1C}" destId="{B3D5AB12-E02A-4302-8AE7-8061FA30D035}" srcOrd="0" destOrd="0" presId="urn:microsoft.com/office/officeart/2005/8/layout/vList2"/>
    <dgm:cxn modelId="{28A03134-5E46-45B7-A25A-CF8015F744AC}" srcId="{9A2039D0-C343-4807-9039-78F7086783F5}" destId="{7003D2DC-92CE-4663-A9B6-57BEB1E27868}" srcOrd="4" destOrd="0" parTransId="{CEB01D0F-966D-4953-BAFF-A066E60CAAB6}" sibTransId="{7771628A-1C5F-4478-93CD-CD4F9CD80E3A}"/>
    <dgm:cxn modelId="{250A063E-9AEC-4B5D-8539-0FC374D4DB29}" srcId="{9A2039D0-C343-4807-9039-78F7086783F5}" destId="{9EF3C894-A2D3-4709-9507-C2B867CD376B}" srcOrd="0" destOrd="0" parTransId="{A3CDF972-C57F-4D89-98A2-6D2F91D8AFC8}" sibTransId="{468444E3-0E49-4FDA-B5D7-705BEE97FD5B}"/>
    <dgm:cxn modelId="{9D0ED45B-4394-4D65-878D-EC8F0A6C3AFD}" srcId="{9A2039D0-C343-4807-9039-78F7086783F5}" destId="{8C32D01E-7BD6-432D-8E7D-76A9DDEFCE1C}" srcOrd="2" destOrd="0" parTransId="{7CDE59B7-89A9-4B68-9315-80B5DC8C5D8E}" sibTransId="{80386C73-DDE4-4EF4-854C-3C17755EBC0F}"/>
    <dgm:cxn modelId="{45CBC25E-9121-4B13-843F-CDFA4A8ED367}" type="presOf" srcId="{4B1D87A1-59F3-4929-AB88-9A8D17C4A83A}" destId="{D602BA6F-DECF-4B62-93B3-FF067E58272C}" srcOrd="0" destOrd="0" presId="urn:microsoft.com/office/officeart/2005/8/layout/vList2"/>
    <dgm:cxn modelId="{401C3662-8E23-412B-A245-975082C0A703}" type="presOf" srcId="{ADB018BE-F317-4539-A34C-EB51E29300BB}" destId="{DFF0BB7B-6C3A-4895-84E0-156D48C2A8F3}" srcOrd="0" destOrd="0" presId="urn:microsoft.com/office/officeart/2005/8/layout/vList2"/>
    <dgm:cxn modelId="{53399773-6E78-4C0C-B209-210D40FC9D58}" type="presOf" srcId="{7003D2DC-92CE-4663-A9B6-57BEB1E27868}" destId="{27974054-4940-436C-A54C-002BC838C206}" srcOrd="0" destOrd="0" presId="urn:microsoft.com/office/officeart/2005/8/layout/vList2"/>
    <dgm:cxn modelId="{3994D296-168C-4A52-839B-555D089058D9}" type="presOf" srcId="{9EF3C894-A2D3-4709-9507-C2B867CD376B}" destId="{4F0BF1CD-C745-4467-A504-42A89506CB4E}" srcOrd="0" destOrd="0" presId="urn:microsoft.com/office/officeart/2005/8/layout/vList2"/>
    <dgm:cxn modelId="{FFBF0099-10A7-4E28-84D3-EAD8D763C82F}" type="presOf" srcId="{24B4DDE6-7A56-427F-8D82-8ECBC8316C32}" destId="{D9888DA3-2F6C-4E1B-A29C-2A159DC50C65}" srcOrd="0" destOrd="0" presId="urn:microsoft.com/office/officeart/2005/8/layout/vList2"/>
    <dgm:cxn modelId="{945EB7AA-8439-4D4C-A2F5-AD88D868FAB7}" srcId="{9A2039D0-C343-4807-9039-78F7086783F5}" destId="{ADB018BE-F317-4539-A34C-EB51E29300BB}" srcOrd="3" destOrd="0" parTransId="{7FB0E7FB-B649-4B08-BF41-A4D0D62F380F}" sibTransId="{7BD047DF-D103-4FA5-8E82-1E770F823288}"/>
    <dgm:cxn modelId="{E2C160C0-02DD-4885-80F1-BB9C09BB3882}" srcId="{9A2039D0-C343-4807-9039-78F7086783F5}" destId="{4B1D87A1-59F3-4929-AB88-9A8D17C4A83A}" srcOrd="1" destOrd="0" parTransId="{733C9E33-A0E3-4042-967C-9DF29C5D0F8B}" sibTransId="{6039E40B-8F0A-4374-8237-6AAF1FFA5908}"/>
    <dgm:cxn modelId="{7E37F3D7-E01A-443D-934F-635D762A03F4}" srcId="{9A2039D0-C343-4807-9039-78F7086783F5}" destId="{24B4DDE6-7A56-427F-8D82-8ECBC8316C32}" srcOrd="5" destOrd="0" parTransId="{21CB2A18-038F-466A-B60A-B74654704FB5}" sibTransId="{24A24663-1846-4E91-A730-0B62DAF61FDB}"/>
    <dgm:cxn modelId="{68D408DE-1D62-4005-98F0-9A9E19A1AF9E}" type="presOf" srcId="{9A2039D0-C343-4807-9039-78F7086783F5}" destId="{3864A400-1D6D-4FD0-BF6D-D557362DA766}" srcOrd="0" destOrd="0" presId="urn:microsoft.com/office/officeart/2005/8/layout/vList2"/>
    <dgm:cxn modelId="{139A43BF-5BC8-4863-87C7-0566399F6B6F}" type="presParOf" srcId="{3864A400-1D6D-4FD0-BF6D-D557362DA766}" destId="{4F0BF1CD-C745-4467-A504-42A89506CB4E}" srcOrd="0" destOrd="0" presId="urn:microsoft.com/office/officeart/2005/8/layout/vList2"/>
    <dgm:cxn modelId="{F868173A-D92E-4821-8ADD-5F9FFC7B12EB}" type="presParOf" srcId="{3864A400-1D6D-4FD0-BF6D-D557362DA766}" destId="{AD49CDC0-D2CA-4098-8C75-071A8208BB89}" srcOrd="1" destOrd="0" presId="urn:microsoft.com/office/officeart/2005/8/layout/vList2"/>
    <dgm:cxn modelId="{CC4E7FC4-171F-4AA1-8AAA-7A69A906A6C7}" type="presParOf" srcId="{3864A400-1D6D-4FD0-BF6D-D557362DA766}" destId="{D602BA6F-DECF-4B62-93B3-FF067E58272C}" srcOrd="2" destOrd="0" presId="urn:microsoft.com/office/officeart/2005/8/layout/vList2"/>
    <dgm:cxn modelId="{3364A6E4-46FA-4785-AE49-537B339A23DB}" type="presParOf" srcId="{3864A400-1D6D-4FD0-BF6D-D557362DA766}" destId="{42148EFC-3FBF-49FD-9E95-5D068C695BAB}" srcOrd="3" destOrd="0" presId="urn:microsoft.com/office/officeart/2005/8/layout/vList2"/>
    <dgm:cxn modelId="{7A3F9B36-AB17-47FA-8E06-17D68965C720}" type="presParOf" srcId="{3864A400-1D6D-4FD0-BF6D-D557362DA766}" destId="{B3D5AB12-E02A-4302-8AE7-8061FA30D035}" srcOrd="4" destOrd="0" presId="urn:microsoft.com/office/officeart/2005/8/layout/vList2"/>
    <dgm:cxn modelId="{844D2244-CA46-4C3F-B5FD-24A8C89ED6EB}" type="presParOf" srcId="{3864A400-1D6D-4FD0-BF6D-D557362DA766}" destId="{32AFF7D5-0245-4F27-95F9-930A08A286BE}" srcOrd="5" destOrd="0" presId="urn:microsoft.com/office/officeart/2005/8/layout/vList2"/>
    <dgm:cxn modelId="{FBE9A119-D794-4D68-8D3A-13D1DFE428EB}" type="presParOf" srcId="{3864A400-1D6D-4FD0-BF6D-D557362DA766}" destId="{DFF0BB7B-6C3A-4895-84E0-156D48C2A8F3}" srcOrd="6" destOrd="0" presId="urn:microsoft.com/office/officeart/2005/8/layout/vList2"/>
    <dgm:cxn modelId="{B22B5D21-C9AE-4C9C-87BF-5C2BFEFE461E}" type="presParOf" srcId="{3864A400-1D6D-4FD0-BF6D-D557362DA766}" destId="{16CE3044-B94F-4C1D-A882-6B7E2E02A51E}" srcOrd="7" destOrd="0" presId="urn:microsoft.com/office/officeart/2005/8/layout/vList2"/>
    <dgm:cxn modelId="{86805DDD-6E49-4D0D-B139-8FB5D93B6061}" type="presParOf" srcId="{3864A400-1D6D-4FD0-BF6D-D557362DA766}" destId="{27974054-4940-436C-A54C-002BC838C206}" srcOrd="8" destOrd="0" presId="urn:microsoft.com/office/officeart/2005/8/layout/vList2"/>
    <dgm:cxn modelId="{F2E9688F-A8B9-49E9-9089-1E4BCA05F442}" type="presParOf" srcId="{3864A400-1D6D-4FD0-BF6D-D557362DA766}" destId="{81B928F8-D797-4BC4-9365-329F18EDDF6B}" srcOrd="9" destOrd="0" presId="urn:microsoft.com/office/officeart/2005/8/layout/vList2"/>
    <dgm:cxn modelId="{9BCC95F8-3445-4995-8A2A-23A687ADC2DD}" type="presParOf" srcId="{3864A400-1D6D-4FD0-BF6D-D557362DA766}" destId="{D9888DA3-2F6C-4E1B-A29C-2A159DC50C6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D9D645-4A18-4782-8257-5103A8CCBCE1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E0FA13C-A971-40B0-A411-C47755EA45A7}">
      <dgm:prSet/>
      <dgm:spPr/>
      <dgm:t>
        <a:bodyPr/>
        <a:lstStyle/>
        <a:p>
          <a:r>
            <a:rPr lang="en-US"/>
            <a:t>The JA3 method is used to gather the decimal values of the bytes for the following fields in the Client Hello packet:</a:t>
          </a:r>
        </a:p>
      </dgm:t>
    </dgm:pt>
    <dgm:pt modelId="{860D7FD1-2B7D-4807-9263-901DD370494D}" type="parTrans" cxnId="{1AD87212-D5F1-4D16-8631-40B732B999B2}">
      <dgm:prSet/>
      <dgm:spPr/>
      <dgm:t>
        <a:bodyPr/>
        <a:lstStyle/>
        <a:p>
          <a:endParaRPr lang="en-US"/>
        </a:p>
      </dgm:t>
    </dgm:pt>
    <dgm:pt modelId="{94530F39-9DA7-4E17-94D2-246A530A9405}" type="sibTrans" cxnId="{1AD87212-D5F1-4D16-8631-40B732B999B2}">
      <dgm:prSet/>
      <dgm:spPr/>
      <dgm:t>
        <a:bodyPr/>
        <a:lstStyle/>
        <a:p>
          <a:endParaRPr lang="en-US"/>
        </a:p>
      </dgm:t>
    </dgm:pt>
    <dgm:pt modelId="{FA546946-73ED-487F-915C-40D35AEDD4FC}">
      <dgm:prSet/>
      <dgm:spPr/>
      <dgm:t>
        <a:bodyPr/>
        <a:lstStyle/>
        <a:p>
          <a:r>
            <a:rPr lang="en-US"/>
            <a:t>Version, Accepted Ciphers, List of Extensions, Elliptic Curves, and Elliptic Curve Formats. </a:t>
          </a:r>
        </a:p>
      </dgm:t>
    </dgm:pt>
    <dgm:pt modelId="{CE329331-329E-46E5-96BA-C49FDFB1FEDE}" type="parTrans" cxnId="{004E1322-FDFD-4943-9C23-955919871090}">
      <dgm:prSet/>
      <dgm:spPr/>
      <dgm:t>
        <a:bodyPr/>
        <a:lstStyle/>
        <a:p>
          <a:endParaRPr lang="en-US"/>
        </a:p>
      </dgm:t>
    </dgm:pt>
    <dgm:pt modelId="{EE663DA9-4C74-4E72-92CC-3A15E6E1193A}" type="sibTrans" cxnId="{004E1322-FDFD-4943-9C23-955919871090}">
      <dgm:prSet/>
      <dgm:spPr/>
      <dgm:t>
        <a:bodyPr/>
        <a:lstStyle/>
        <a:p>
          <a:endParaRPr lang="en-US"/>
        </a:p>
      </dgm:t>
    </dgm:pt>
    <dgm:pt modelId="{B169A3E8-520E-4789-ABF1-73BEC5DF6443}">
      <dgm:prSet/>
      <dgm:spPr/>
      <dgm:t>
        <a:bodyPr/>
        <a:lstStyle/>
        <a:p>
          <a:r>
            <a:rPr lang="en-US"/>
            <a:t>These strings are then MD5 hashed to produce an easily consumable and shareable 32 character fingerprint. This is the JA3 TLS Client Fingerprint.</a:t>
          </a:r>
        </a:p>
      </dgm:t>
    </dgm:pt>
    <dgm:pt modelId="{EFFE97F6-372B-4798-839C-EB3288BB3512}" type="parTrans" cxnId="{3B3E9F1C-3E88-4625-8C18-43CA08E5221E}">
      <dgm:prSet/>
      <dgm:spPr/>
      <dgm:t>
        <a:bodyPr/>
        <a:lstStyle/>
        <a:p>
          <a:endParaRPr lang="en-US"/>
        </a:p>
      </dgm:t>
    </dgm:pt>
    <dgm:pt modelId="{E7EB75AA-1463-4DA3-86DE-04AE192C450C}" type="sibTrans" cxnId="{3B3E9F1C-3E88-4625-8C18-43CA08E5221E}">
      <dgm:prSet/>
      <dgm:spPr/>
      <dgm:t>
        <a:bodyPr/>
        <a:lstStyle/>
        <a:p>
          <a:endParaRPr lang="en-US"/>
        </a:p>
      </dgm:t>
    </dgm:pt>
    <dgm:pt modelId="{3944FD24-3584-4BEC-AF55-8A5597C381BD}" type="pres">
      <dgm:prSet presAssocID="{1FD9D645-4A18-4782-8257-5103A8CCBCE1}" presName="Name0" presStyleCnt="0">
        <dgm:presLayoutVars>
          <dgm:dir/>
          <dgm:animLvl val="lvl"/>
          <dgm:resizeHandles val="exact"/>
        </dgm:presLayoutVars>
      </dgm:prSet>
      <dgm:spPr/>
    </dgm:pt>
    <dgm:pt modelId="{1863B5FA-2A56-45E8-826D-B11642AB5212}" type="pres">
      <dgm:prSet presAssocID="{B169A3E8-520E-4789-ABF1-73BEC5DF6443}" presName="boxAndChildren" presStyleCnt="0"/>
      <dgm:spPr/>
    </dgm:pt>
    <dgm:pt modelId="{A7A6F814-2A70-42EF-A118-C581174D8988}" type="pres">
      <dgm:prSet presAssocID="{B169A3E8-520E-4789-ABF1-73BEC5DF6443}" presName="parentTextBox" presStyleLbl="node1" presStyleIdx="0" presStyleCnt="3"/>
      <dgm:spPr/>
    </dgm:pt>
    <dgm:pt modelId="{CF1BA472-8C47-44C8-A74A-7D08CA824DA4}" type="pres">
      <dgm:prSet presAssocID="{EE663DA9-4C74-4E72-92CC-3A15E6E1193A}" presName="sp" presStyleCnt="0"/>
      <dgm:spPr/>
    </dgm:pt>
    <dgm:pt modelId="{1BCA953B-104A-492D-BAAE-8AF0F41FDED7}" type="pres">
      <dgm:prSet presAssocID="{FA546946-73ED-487F-915C-40D35AEDD4FC}" presName="arrowAndChildren" presStyleCnt="0"/>
      <dgm:spPr/>
    </dgm:pt>
    <dgm:pt modelId="{D5521C1D-D372-430B-8270-B02A4F0F9CA6}" type="pres">
      <dgm:prSet presAssocID="{FA546946-73ED-487F-915C-40D35AEDD4FC}" presName="parentTextArrow" presStyleLbl="node1" presStyleIdx="1" presStyleCnt="3"/>
      <dgm:spPr/>
    </dgm:pt>
    <dgm:pt modelId="{F2A8BD8A-6BE1-4D2D-BFB7-66DBED2CB9EE}" type="pres">
      <dgm:prSet presAssocID="{94530F39-9DA7-4E17-94D2-246A530A9405}" presName="sp" presStyleCnt="0"/>
      <dgm:spPr/>
    </dgm:pt>
    <dgm:pt modelId="{40449238-EA54-4EE5-8203-36CAB06913D0}" type="pres">
      <dgm:prSet presAssocID="{8E0FA13C-A971-40B0-A411-C47755EA45A7}" presName="arrowAndChildren" presStyleCnt="0"/>
      <dgm:spPr/>
    </dgm:pt>
    <dgm:pt modelId="{6406F60C-7D5C-486D-9CCF-A747BC8551EB}" type="pres">
      <dgm:prSet presAssocID="{8E0FA13C-A971-40B0-A411-C47755EA45A7}" presName="parentTextArrow" presStyleLbl="node1" presStyleIdx="2" presStyleCnt="3"/>
      <dgm:spPr/>
    </dgm:pt>
  </dgm:ptLst>
  <dgm:cxnLst>
    <dgm:cxn modelId="{1AD87212-D5F1-4D16-8631-40B732B999B2}" srcId="{1FD9D645-4A18-4782-8257-5103A8CCBCE1}" destId="{8E0FA13C-A971-40B0-A411-C47755EA45A7}" srcOrd="0" destOrd="0" parTransId="{860D7FD1-2B7D-4807-9263-901DD370494D}" sibTransId="{94530F39-9DA7-4E17-94D2-246A530A9405}"/>
    <dgm:cxn modelId="{3B3E9F1C-3E88-4625-8C18-43CA08E5221E}" srcId="{1FD9D645-4A18-4782-8257-5103A8CCBCE1}" destId="{B169A3E8-520E-4789-ABF1-73BEC5DF6443}" srcOrd="2" destOrd="0" parTransId="{EFFE97F6-372B-4798-839C-EB3288BB3512}" sibTransId="{E7EB75AA-1463-4DA3-86DE-04AE192C450C}"/>
    <dgm:cxn modelId="{004E1322-FDFD-4943-9C23-955919871090}" srcId="{1FD9D645-4A18-4782-8257-5103A8CCBCE1}" destId="{FA546946-73ED-487F-915C-40D35AEDD4FC}" srcOrd="1" destOrd="0" parTransId="{CE329331-329E-46E5-96BA-C49FDFB1FEDE}" sibTransId="{EE663DA9-4C74-4E72-92CC-3A15E6E1193A}"/>
    <dgm:cxn modelId="{C5773349-65DD-4426-BB84-97CE74DD0BF4}" type="presOf" srcId="{1FD9D645-4A18-4782-8257-5103A8CCBCE1}" destId="{3944FD24-3584-4BEC-AF55-8A5597C381BD}" srcOrd="0" destOrd="0" presId="urn:microsoft.com/office/officeart/2005/8/layout/process4"/>
    <dgm:cxn modelId="{CD7AE77D-E5E8-4C76-A766-C94F32748253}" type="presOf" srcId="{B169A3E8-520E-4789-ABF1-73BEC5DF6443}" destId="{A7A6F814-2A70-42EF-A118-C581174D8988}" srcOrd="0" destOrd="0" presId="urn:microsoft.com/office/officeart/2005/8/layout/process4"/>
    <dgm:cxn modelId="{C6B158C4-CBA8-47B6-BA55-7463FE8A3F93}" type="presOf" srcId="{8E0FA13C-A971-40B0-A411-C47755EA45A7}" destId="{6406F60C-7D5C-486D-9CCF-A747BC8551EB}" srcOrd="0" destOrd="0" presId="urn:microsoft.com/office/officeart/2005/8/layout/process4"/>
    <dgm:cxn modelId="{5CFAEAD5-86F7-47D0-A3BB-19705838B190}" type="presOf" srcId="{FA546946-73ED-487F-915C-40D35AEDD4FC}" destId="{D5521C1D-D372-430B-8270-B02A4F0F9CA6}" srcOrd="0" destOrd="0" presId="urn:microsoft.com/office/officeart/2005/8/layout/process4"/>
    <dgm:cxn modelId="{780E063E-30FF-4CA0-9B52-C329BAF8CD6F}" type="presParOf" srcId="{3944FD24-3584-4BEC-AF55-8A5597C381BD}" destId="{1863B5FA-2A56-45E8-826D-B11642AB5212}" srcOrd="0" destOrd="0" presId="urn:microsoft.com/office/officeart/2005/8/layout/process4"/>
    <dgm:cxn modelId="{B80CA7C5-51FB-45C6-BAB5-CEC44AFC4EB2}" type="presParOf" srcId="{1863B5FA-2A56-45E8-826D-B11642AB5212}" destId="{A7A6F814-2A70-42EF-A118-C581174D8988}" srcOrd="0" destOrd="0" presId="urn:microsoft.com/office/officeart/2005/8/layout/process4"/>
    <dgm:cxn modelId="{052BB13A-0A5F-412F-9C7C-B1218FDFE0DB}" type="presParOf" srcId="{3944FD24-3584-4BEC-AF55-8A5597C381BD}" destId="{CF1BA472-8C47-44C8-A74A-7D08CA824DA4}" srcOrd="1" destOrd="0" presId="urn:microsoft.com/office/officeart/2005/8/layout/process4"/>
    <dgm:cxn modelId="{989D3975-AF94-4B02-A3F4-2FA2384D1FED}" type="presParOf" srcId="{3944FD24-3584-4BEC-AF55-8A5597C381BD}" destId="{1BCA953B-104A-492D-BAAE-8AF0F41FDED7}" srcOrd="2" destOrd="0" presId="urn:microsoft.com/office/officeart/2005/8/layout/process4"/>
    <dgm:cxn modelId="{15F6E80B-CC42-4902-A666-65E805B037ED}" type="presParOf" srcId="{1BCA953B-104A-492D-BAAE-8AF0F41FDED7}" destId="{D5521C1D-D372-430B-8270-B02A4F0F9CA6}" srcOrd="0" destOrd="0" presId="urn:microsoft.com/office/officeart/2005/8/layout/process4"/>
    <dgm:cxn modelId="{BCF8F8EC-77E3-4712-80E1-818AAF253817}" type="presParOf" srcId="{3944FD24-3584-4BEC-AF55-8A5597C381BD}" destId="{F2A8BD8A-6BE1-4D2D-BFB7-66DBED2CB9EE}" srcOrd="3" destOrd="0" presId="urn:microsoft.com/office/officeart/2005/8/layout/process4"/>
    <dgm:cxn modelId="{FE00CA8C-78B7-42D7-BCAA-49CCC517DC0E}" type="presParOf" srcId="{3944FD24-3584-4BEC-AF55-8A5597C381BD}" destId="{40449238-EA54-4EE5-8203-36CAB06913D0}" srcOrd="4" destOrd="0" presId="urn:microsoft.com/office/officeart/2005/8/layout/process4"/>
    <dgm:cxn modelId="{0BC694C9-D854-410A-A78C-9A98F83B412C}" type="presParOf" srcId="{40449238-EA54-4EE5-8203-36CAB06913D0}" destId="{6406F60C-7D5C-486D-9CCF-A747BC8551E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C80A72-E858-4EFA-B767-4E3052D2071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31723925-6F29-4EE7-A566-0537BBD9F03D}">
      <dgm:prSet phldrT="[Texte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Network Data Collection</a:t>
          </a:r>
          <a:endParaRPr lang="fr-CA" dirty="0"/>
        </a:p>
      </dgm:t>
    </dgm:pt>
    <dgm:pt modelId="{70CF5DCB-7A13-43F6-B139-FA2BD2113DE1}" type="parTrans" cxnId="{CA39E601-B0A0-42B5-9578-10DF732A9A25}">
      <dgm:prSet/>
      <dgm:spPr/>
      <dgm:t>
        <a:bodyPr/>
        <a:lstStyle/>
        <a:p>
          <a:endParaRPr lang="fr-CA"/>
        </a:p>
      </dgm:t>
    </dgm:pt>
    <dgm:pt modelId="{BFC7BAC0-A322-485F-B8E0-9CB15A9EB4C8}" type="sibTrans" cxnId="{CA39E601-B0A0-42B5-9578-10DF732A9A25}">
      <dgm:prSet/>
      <dgm:spPr/>
      <dgm:t>
        <a:bodyPr/>
        <a:lstStyle/>
        <a:p>
          <a:endParaRPr lang="fr-CA"/>
        </a:p>
      </dgm:t>
    </dgm:pt>
    <dgm:pt modelId="{57A85864-0F19-4218-BDF7-7B768ACB2F4D}">
      <dgm:prSet/>
      <dgm:spPr/>
      <dgm:t>
        <a:bodyPr/>
        <a:lstStyle/>
        <a:p>
          <a:r>
            <a:rPr lang="en-CA" dirty="0"/>
            <a:t>Baseline each host using JA3, JA3S</a:t>
          </a:r>
        </a:p>
      </dgm:t>
    </dgm:pt>
    <dgm:pt modelId="{90580FD3-6F04-437B-B938-E0C2985F75B8}" type="parTrans" cxnId="{21DE7043-FC56-430B-8EF9-66B00D1F5FF2}">
      <dgm:prSet/>
      <dgm:spPr/>
      <dgm:t>
        <a:bodyPr/>
        <a:lstStyle/>
        <a:p>
          <a:endParaRPr lang="fr-CA"/>
        </a:p>
      </dgm:t>
    </dgm:pt>
    <dgm:pt modelId="{467E6D4B-38E7-4DF4-BA16-E3B6BF92E50F}" type="sibTrans" cxnId="{21DE7043-FC56-430B-8EF9-66B00D1F5FF2}">
      <dgm:prSet/>
      <dgm:spPr/>
      <dgm:t>
        <a:bodyPr/>
        <a:lstStyle/>
        <a:p>
          <a:endParaRPr lang="fr-CA"/>
        </a:p>
      </dgm:t>
    </dgm:pt>
    <dgm:pt modelId="{EE16DABC-4FF1-44DF-8E8E-AB52B323F2CF}">
      <dgm:prSet/>
      <dgm:spPr/>
      <dgm:t>
        <a:bodyPr/>
        <a:lstStyle/>
        <a:p>
          <a:r>
            <a:rPr lang="en-CA" dirty="0"/>
            <a:t>Network Threat hunting and Analysis </a:t>
          </a:r>
        </a:p>
      </dgm:t>
    </dgm:pt>
    <dgm:pt modelId="{622979EF-C0D3-41F9-A947-A4800D959105}" type="parTrans" cxnId="{45A4DA25-7D1C-4D2F-BFF0-D414F89A0BD8}">
      <dgm:prSet/>
      <dgm:spPr/>
      <dgm:t>
        <a:bodyPr/>
        <a:lstStyle/>
        <a:p>
          <a:endParaRPr lang="fr-CA"/>
        </a:p>
      </dgm:t>
    </dgm:pt>
    <dgm:pt modelId="{A98E47FD-B751-422B-8D67-B29EE213D273}" type="sibTrans" cxnId="{45A4DA25-7D1C-4D2F-BFF0-D414F89A0BD8}">
      <dgm:prSet/>
      <dgm:spPr/>
      <dgm:t>
        <a:bodyPr/>
        <a:lstStyle/>
        <a:p>
          <a:endParaRPr lang="fr-CA"/>
        </a:p>
      </dgm:t>
    </dgm:pt>
    <dgm:pt modelId="{B7D6B712-FD04-4636-82EF-A317A10CB63D}">
      <dgm:prSet/>
      <dgm:spPr/>
      <dgm:t>
        <a:bodyPr/>
        <a:lstStyle/>
        <a:p>
          <a:r>
            <a:rPr lang="en-CA" dirty="0"/>
            <a:t>Data Enrichment &amp; Correlation </a:t>
          </a:r>
        </a:p>
      </dgm:t>
    </dgm:pt>
    <dgm:pt modelId="{7DEEDFFF-AF1F-400D-86BE-B6E4037154AB}" type="parTrans" cxnId="{16298E53-7ED3-4C99-A30A-AD77A2F1FD35}">
      <dgm:prSet/>
      <dgm:spPr/>
      <dgm:t>
        <a:bodyPr/>
        <a:lstStyle/>
        <a:p>
          <a:endParaRPr lang="fr-CA"/>
        </a:p>
      </dgm:t>
    </dgm:pt>
    <dgm:pt modelId="{B0555594-5A80-418B-AB06-3D38F916432D}" type="sibTrans" cxnId="{16298E53-7ED3-4C99-A30A-AD77A2F1FD35}">
      <dgm:prSet/>
      <dgm:spPr/>
      <dgm:t>
        <a:bodyPr/>
        <a:lstStyle/>
        <a:p>
          <a:endParaRPr lang="fr-CA"/>
        </a:p>
      </dgm:t>
    </dgm:pt>
    <dgm:pt modelId="{E2E5BD0C-B07D-42CD-BCC5-DEEB16BB4C89}">
      <dgm:prSet/>
      <dgm:spPr/>
      <dgm:t>
        <a:bodyPr/>
        <a:lstStyle/>
        <a:p>
          <a:r>
            <a:rPr lang="en-CA" dirty="0"/>
            <a:t>Notification &amp; Reporting</a:t>
          </a:r>
        </a:p>
      </dgm:t>
    </dgm:pt>
    <dgm:pt modelId="{DEC71AFB-2D0F-4B13-BC7E-2EF8A6B31C34}" type="parTrans" cxnId="{1A749A8C-6F9A-4EAF-91CB-B075C5431E9F}">
      <dgm:prSet/>
      <dgm:spPr/>
      <dgm:t>
        <a:bodyPr/>
        <a:lstStyle/>
        <a:p>
          <a:endParaRPr lang="fr-CA"/>
        </a:p>
      </dgm:t>
    </dgm:pt>
    <dgm:pt modelId="{55ECD2A7-F994-45BB-BE95-C06E7073EB04}" type="sibTrans" cxnId="{1A749A8C-6F9A-4EAF-91CB-B075C5431E9F}">
      <dgm:prSet/>
      <dgm:spPr/>
      <dgm:t>
        <a:bodyPr/>
        <a:lstStyle/>
        <a:p>
          <a:endParaRPr lang="fr-CA"/>
        </a:p>
      </dgm:t>
    </dgm:pt>
    <dgm:pt modelId="{E5310981-59F8-41E4-994A-E6C5A36D7C55}" type="pres">
      <dgm:prSet presAssocID="{BCC80A72-E858-4EFA-B767-4E3052D2071D}" presName="Name0" presStyleCnt="0">
        <dgm:presLayoutVars>
          <dgm:dir/>
          <dgm:resizeHandles val="exact"/>
        </dgm:presLayoutVars>
      </dgm:prSet>
      <dgm:spPr/>
    </dgm:pt>
    <dgm:pt modelId="{4C5383DC-8FDD-4AE6-B57B-C5D409FBBC31}" type="pres">
      <dgm:prSet presAssocID="{BCC80A72-E858-4EFA-B767-4E3052D2071D}" presName="arrow" presStyleLbl="bgShp" presStyleIdx="0" presStyleCnt="1"/>
      <dgm:spPr/>
    </dgm:pt>
    <dgm:pt modelId="{8E6DC179-4247-450F-A41E-428C966C0B0F}" type="pres">
      <dgm:prSet presAssocID="{BCC80A72-E858-4EFA-B767-4E3052D2071D}" presName="points" presStyleCnt="0"/>
      <dgm:spPr/>
    </dgm:pt>
    <dgm:pt modelId="{C48BD84C-C119-4113-A4BB-BAC19F09E1E8}" type="pres">
      <dgm:prSet presAssocID="{31723925-6F29-4EE7-A566-0537BBD9F03D}" presName="compositeA" presStyleCnt="0"/>
      <dgm:spPr/>
    </dgm:pt>
    <dgm:pt modelId="{2AB7A54C-B738-48C2-917A-264B4400973B}" type="pres">
      <dgm:prSet presAssocID="{31723925-6F29-4EE7-A566-0537BBD9F03D}" presName="textA" presStyleLbl="revTx" presStyleIdx="0" presStyleCnt="5">
        <dgm:presLayoutVars>
          <dgm:bulletEnabled val="1"/>
        </dgm:presLayoutVars>
      </dgm:prSet>
      <dgm:spPr/>
    </dgm:pt>
    <dgm:pt modelId="{707E4BBD-35FF-4D7B-9B9B-17A212F68EEC}" type="pres">
      <dgm:prSet presAssocID="{31723925-6F29-4EE7-A566-0537BBD9F03D}" presName="circleA" presStyleLbl="node1" presStyleIdx="0" presStyleCnt="5"/>
      <dgm:spPr/>
    </dgm:pt>
    <dgm:pt modelId="{B8C2193B-99EA-4E48-9315-72A715E77EE3}" type="pres">
      <dgm:prSet presAssocID="{31723925-6F29-4EE7-A566-0537BBD9F03D}" presName="spaceA" presStyleCnt="0"/>
      <dgm:spPr/>
    </dgm:pt>
    <dgm:pt modelId="{08689E15-565B-45E0-BC4F-AF40ADEEE34D}" type="pres">
      <dgm:prSet presAssocID="{BFC7BAC0-A322-485F-B8E0-9CB15A9EB4C8}" presName="space" presStyleCnt="0"/>
      <dgm:spPr/>
    </dgm:pt>
    <dgm:pt modelId="{39B8E229-92A3-41C2-97BA-24D2A8F7272D}" type="pres">
      <dgm:prSet presAssocID="{57A85864-0F19-4218-BDF7-7B768ACB2F4D}" presName="compositeB" presStyleCnt="0"/>
      <dgm:spPr/>
    </dgm:pt>
    <dgm:pt modelId="{4AC561B1-DEC6-4045-B656-16D198404D79}" type="pres">
      <dgm:prSet presAssocID="{57A85864-0F19-4218-BDF7-7B768ACB2F4D}" presName="textB" presStyleLbl="revTx" presStyleIdx="1" presStyleCnt="5">
        <dgm:presLayoutVars>
          <dgm:bulletEnabled val="1"/>
        </dgm:presLayoutVars>
      </dgm:prSet>
      <dgm:spPr/>
    </dgm:pt>
    <dgm:pt modelId="{A24772AA-5561-4F40-805A-BB8D39DBA466}" type="pres">
      <dgm:prSet presAssocID="{57A85864-0F19-4218-BDF7-7B768ACB2F4D}" presName="circleB" presStyleLbl="node1" presStyleIdx="1" presStyleCnt="5"/>
      <dgm:spPr/>
    </dgm:pt>
    <dgm:pt modelId="{14806BB8-EA95-4868-9574-52FEC434CB40}" type="pres">
      <dgm:prSet presAssocID="{57A85864-0F19-4218-BDF7-7B768ACB2F4D}" presName="spaceB" presStyleCnt="0"/>
      <dgm:spPr/>
    </dgm:pt>
    <dgm:pt modelId="{42C59AC0-2FB2-48EC-BE67-FD08C428CA72}" type="pres">
      <dgm:prSet presAssocID="{467E6D4B-38E7-4DF4-BA16-E3B6BF92E50F}" presName="space" presStyleCnt="0"/>
      <dgm:spPr/>
    </dgm:pt>
    <dgm:pt modelId="{C3E2FA4B-8A39-4685-A470-9187F7DAD73A}" type="pres">
      <dgm:prSet presAssocID="{EE16DABC-4FF1-44DF-8E8E-AB52B323F2CF}" presName="compositeA" presStyleCnt="0"/>
      <dgm:spPr/>
    </dgm:pt>
    <dgm:pt modelId="{41EB7EC9-4DF3-4CF7-830A-59254DE050CB}" type="pres">
      <dgm:prSet presAssocID="{EE16DABC-4FF1-44DF-8E8E-AB52B323F2CF}" presName="textA" presStyleLbl="revTx" presStyleIdx="2" presStyleCnt="5">
        <dgm:presLayoutVars>
          <dgm:bulletEnabled val="1"/>
        </dgm:presLayoutVars>
      </dgm:prSet>
      <dgm:spPr/>
    </dgm:pt>
    <dgm:pt modelId="{73BA8FDB-495C-4E59-AB24-9977B12A2630}" type="pres">
      <dgm:prSet presAssocID="{EE16DABC-4FF1-44DF-8E8E-AB52B323F2CF}" presName="circleA" presStyleLbl="node1" presStyleIdx="2" presStyleCnt="5"/>
      <dgm:spPr/>
    </dgm:pt>
    <dgm:pt modelId="{E205E57A-83B0-443A-AFB0-30C77CA1F300}" type="pres">
      <dgm:prSet presAssocID="{EE16DABC-4FF1-44DF-8E8E-AB52B323F2CF}" presName="spaceA" presStyleCnt="0"/>
      <dgm:spPr/>
    </dgm:pt>
    <dgm:pt modelId="{DC8008EB-216D-448D-956E-40E0EB0F8A38}" type="pres">
      <dgm:prSet presAssocID="{A98E47FD-B751-422B-8D67-B29EE213D273}" presName="space" presStyleCnt="0"/>
      <dgm:spPr/>
    </dgm:pt>
    <dgm:pt modelId="{5A89199C-92DC-4DAF-9957-31E86804643C}" type="pres">
      <dgm:prSet presAssocID="{B7D6B712-FD04-4636-82EF-A317A10CB63D}" presName="compositeB" presStyleCnt="0"/>
      <dgm:spPr/>
    </dgm:pt>
    <dgm:pt modelId="{EF645DF1-3841-48F8-9617-55673F74F6E4}" type="pres">
      <dgm:prSet presAssocID="{B7D6B712-FD04-4636-82EF-A317A10CB63D}" presName="textB" presStyleLbl="revTx" presStyleIdx="3" presStyleCnt="5">
        <dgm:presLayoutVars>
          <dgm:bulletEnabled val="1"/>
        </dgm:presLayoutVars>
      </dgm:prSet>
      <dgm:spPr/>
    </dgm:pt>
    <dgm:pt modelId="{73034931-68DF-48A7-8B5A-06CED82824C4}" type="pres">
      <dgm:prSet presAssocID="{B7D6B712-FD04-4636-82EF-A317A10CB63D}" presName="circleB" presStyleLbl="node1" presStyleIdx="3" presStyleCnt="5"/>
      <dgm:spPr/>
    </dgm:pt>
    <dgm:pt modelId="{C2D43DA4-E784-422E-9491-52B97AE545C6}" type="pres">
      <dgm:prSet presAssocID="{B7D6B712-FD04-4636-82EF-A317A10CB63D}" presName="spaceB" presStyleCnt="0"/>
      <dgm:spPr/>
    </dgm:pt>
    <dgm:pt modelId="{D5A11076-06E0-48CB-A505-15A8572FDE97}" type="pres">
      <dgm:prSet presAssocID="{B0555594-5A80-418B-AB06-3D38F916432D}" presName="space" presStyleCnt="0"/>
      <dgm:spPr/>
    </dgm:pt>
    <dgm:pt modelId="{8807ADAD-1867-4756-9E3E-97A4AA518DAD}" type="pres">
      <dgm:prSet presAssocID="{E2E5BD0C-B07D-42CD-BCC5-DEEB16BB4C89}" presName="compositeA" presStyleCnt="0"/>
      <dgm:spPr/>
    </dgm:pt>
    <dgm:pt modelId="{851B8420-C183-4FF1-BB0D-5EDB5C0675E5}" type="pres">
      <dgm:prSet presAssocID="{E2E5BD0C-B07D-42CD-BCC5-DEEB16BB4C89}" presName="textA" presStyleLbl="revTx" presStyleIdx="4" presStyleCnt="5">
        <dgm:presLayoutVars>
          <dgm:bulletEnabled val="1"/>
        </dgm:presLayoutVars>
      </dgm:prSet>
      <dgm:spPr/>
    </dgm:pt>
    <dgm:pt modelId="{B5A2D043-EF5A-4C62-9312-C46636670691}" type="pres">
      <dgm:prSet presAssocID="{E2E5BD0C-B07D-42CD-BCC5-DEEB16BB4C89}" presName="circleA" presStyleLbl="node1" presStyleIdx="4" presStyleCnt="5"/>
      <dgm:spPr/>
    </dgm:pt>
    <dgm:pt modelId="{DAFA7F51-3836-4492-B4B0-91591E0960F1}" type="pres">
      <dgm:prSet presAssocID="{E2E5BD0C-B07D-42CD-BCC5-DEEB16BB4C89}" presName="spaceA" presStyleCnt="0"/>
      <dgm:spPr/>
    </dgm:pt>
  </dgm:ptLst>
  <dgm:cxnLst>
    <dgm:cxn modelId="{CA39E601-B0A0-42B5-9578-10DF732A9A25}" srcId="{BCC80A72-E858-4EFA-B767-4E3052D2071D}" destId="{31723925-6F29-4EE7-A566-0537BBD9F03D}" srcOrd="0" destOrd="0" parTransId="{70CF5DCB-7A13-43F6-B139-FA2BD2113DE1}" sibTransId="{BFC7BAC0-A322-485F-B8E0-9CB15A9EB4C8}"/>
    <dgm:cxn modelId="{09501F05-18F6-4852-9F78-EC87615E8F84}" type="presOf" srcId="{B7D6B712-FD04-4636-82EF-A317A10CB63D}" destId="{EF645DF1-3841-48F8-9617-55673F74F6E4}" srcOrd="0" destOrd="0" presId="urn:microsoft.com/office/officeart/2005/8/layout/hProcess11"/>
    <dgm:cxn modelId="{DDB51020-83A1-4D4B-9C58-1253BFEFE9B8}" type="presOf" srcId="{E2E5BD0C-B07D-42CD-BCC5-DEEB16BB4C89}" destId="{851B8420-C183-4FF1-BB0D-5EDB5C0675E5}" srcOrd="0" destOrd="0" presId="urn:microsoft.com/office/officeart/2005/8/layout/hProcess11"/>
    <dgm:cxn modelId="{45A4DA25-7D1C-4D2F-BFF0-D414F89A0BD8}" srcId="{BCC80A72-E858-4EFA-B767-4E3052D2071D}" destId="{EE16DABC-4FF1-44DF-8E8E-AB52B323F2CF}" srcOrd="2" destOrd="0" parTransId="{622979EF-C0D3-41F9-A947-A4800D959105}" sibTransId="{A98E47FD-B751-422B-8D67-B29EE213D273}"/>
    <dgm:cxn modelId="{0DAE095B-5FB2-4FC8-8B7C-824FD038F922}" type="presOf" srcId="{EE16DABC-4FF1-44DF-8E8E-AB52B323F2CF}" destId="{41EB7EC9-4DF3-4CF7-830A-59254DE050CB}" srcOrd="0" destOrd="0" presId="urn:microsoft.com/office/officeart/2005/8/layout/hProcess11"/>
    <dgm:cxn modelId="{21DE7043-FC56-430B-8EF9-66B00D1F5FF2}" srcId="{BCC80A72-E858-4EFA-B767-4E3052D2071D}" destId="{57A85864-0F19-4218-BDF7-7B768ACB2F4D}" srcOrd="1" destOrd="0" parTransId="{90580FD3-6F04-437B-B938-E0C2985F75B8}" sibTransId="{467E6D4B-38E7-4DF4-BA16-E3B6BF92E50F}"/>
    <dgm:cxn modelId="{16298E53-7ED3-4C99-A30A-AD77A2F1FD35}" srcId="{BCC80A72-E858-4EFA-B767-4E3052D2071D}" destId="{B7D6B712-FD04-4636-82EF-A317A10CB63D}" srcOrd="3" destOrd="0" parTransId="{7DEEDFFF-AF1F-400D-86BE-B6E4037154AB}" sibTransId="{B0555594-5A80-418B-AB06-3D38F916432D}"/>
    <dgm:cxn modelId="{1A749A8C-6F9A-4EAF-91CB-B075C5431E9F}" srcId="{BCC80A72-E858-4EFA-B767-4E3052D2071D}" destId="{E2E5BD0C-B07D-42CD-BCC5-DEEB16BB4C89}" srcOrd="4" destOrd="0" parTransId="{DEC71AFB-2D0F-4B13-BC7E-2EF8A6B31C34}" sibTransId="{55ECD2A7-F994-45BB-BE95-C06E7073EB04}"/>
    <dgm:cxn modelId="{EED2648D-853A-454C-ABDB-54A6E10FC1EF}" type="presOf" srcId="{31723925-6F29-4EE7-A566-0537BBD9F03D}" destId="{2AB7A54C-B738-48C2-917A-264B4400973B}" srcOrd="0" destOrd="0" presId="urn:microsoft.com/office/officeart/2005/8/layout/hProcess11"/>
    <dgm:cxn modelId="{EC9EBDA0-9104-44D7-95B5-4B576BCB7B51}" type="presOf" srcId="{57A85864-0F19-4218-BDF7-7B768ACB2F4D}" destId="{4AC561B1-DEC6-4045-B656-16D198404D79}" srcOrd="0" destOrd="0" presId="urn:microsoft.com/office/officeart/2005/8/layout/hProcess11"/>
    <dgm:cxn modelId="{A27919E0-CDF1-4DDC-9CF9-2C3903C8BED5}" type="presOf" srcId="{BCC80A72-E858-4EFA-B767-4E3052D2071D}" destId="{E5310981-59F8-41E4-994A-E6C5A36D7C55}" srcOrd="0" destOrd="0" presId="urn:microsoft.com/office/officeart/2005/8/layout/hProcess11"/>
    <dgm:cxn modelId="{4B052D3B-3B6A-4B60-93EC-6D0944A5E08B}" type="presParOf" srcId="{E5310981-59F8-41E4-994A-E6C5A36D7C55}" destId="{4C5383DC-8FDD-4AE6-B57B-C5D409FBBC31}" srcOrd="0" destOrd="0" presId="urn:microsoft.com/office/officeart/2005/8/layout/hProcess11"/>
    <dgm:cxn modelId="{585C8C22-05A0-44DA-99A8-E5E8D1E64269}" type="presParOf" srcId="{E5310981-59F8-41E4-994A-E6C5A36D7C55}" destId="{8E6DC179-4247-450F-A41E-428C966C0B0F}" srcOrd="1" destOrd="0" presId="urn:microsoft.com/office/officeart/2005/8/layout/hProcess11"/>
    <dgm:cxn modelId="{FD0BA742-A256-49D1-A720-021CF2D74BEA}" type="presParOf" srcId="{8E6DC179-4247-450F-A41E-428C966C0B0F}" destId="{C48BD84C-C119-4113-A4BB-BAC19F09E1E8}" srcOrd="0" destOrd="0" presId="urn:microsoft.com/office/officeart/2005/8/layout/hProcess11"/>
    <dgm:cxn modelId="{105769F3-5395-4D79-86D2-7F521DF50698}" type="presParOf" srcId="{C48BD84C-C119-4113-A4BB-BAC19F09E1E8}" destId="{2AB7A54C-B738-48C2-917A-264B4400973B}" srcOrd="0" destOrd="0" presId="urn:microsoft.com/office/officeart/2005/8/layout/hProcess11"/>
    <dgm:cxn modelId="{6B19109A-A5FE-446A-836E-906F4DBE38AA}" type="presParOf" srcId="{C48BD84C-C119-4113-A4BB-BAC19F09E1E8}" destId="{707E4BBD-35FF-4D7B-9B9B-17A212F68EEC}" srcOrd="1" destOrd="0" presId="urn:microsoft.com/office/officeart/2005/8/layout/hProcess11"/>
    <dgm:cxn modelId="{5BFB8F1F-74A0-4458-B782-05F8FEF76A2D}" type="presParOf" srcId="{C48BD84C-C119-4113-A4BB-BAC19F09E1E8}" destId="{B8C2193B-99EA-4E48-9315-72A715E77EE3}" srcOrd="2" destOrd="0" presId="urn:microsoft.com/office/officeart/2005/8/layout/hProcess11"/>
    <dgm:cxn modelId="{8FC57C12-8008-4DA7-A334-10376838BF45}" type="presParOf" srcId="{8E6DC179-4247-450F-A41E-428C966C0B0F}" destId="{08689E15-565B-45E0-BC4F-AF40ADEEE34D}" srcOrd="1" destOrd="0" presId="urn:microsoft.com/office/officeart/2005/8/layout/hProcess11"/>
    <dgm:cxn modelId="{5FF4999B-8810-4844-B901-D4AA93F81E94}" type="presParOf" srcId="{8E6DC179-4247-450F-A41E-428C966C0B0F}" destId="{39B8E229-92A3-41C2-97BA-24D2A8F7272D}" srcOrd="2" destOrd="0" presId="urn:microsoft.com/office/officeart/2005/8/layout/hProcess11"/>
    <dgm:cxn modelId="{ABB475A0-D8B1-454F-A59C-FE0EB82EC401}" type="presParOf" srcId="{39B8E229-92A3-41C2-97BA-24D2A8F7272D}" destId="{4AC561B1-DEC6-4045-B656-16D198404D79}" srcOrd="0" destOrd="0" presId="urn:microsoft.com/office/officeart/2005/8/layout/hProcess11"/>
    <dgm:cxn modelId="{52AD3E5A-468F-42C0-B7B5-AA0C99BDDAA7}" type="presParOf" srcId="{39B8E229-92A3-41C2-97BA-24D2A8F7272D}" destId="{A24772AA-5561-4F40-805A-BB8D39DBA466}" srcOrd="1" destOrd="0" presId="urn:microsoft.com/office/officeart/2005/8/layout/hProcess11"/>
    <dgm:cxn modelId="{2B9551B3-0842-4454-8268-5A114A349953}" type="presParOf" srcId="{39B8E229-92A3-41C2-97BA-24D2A8F7272D}" destId="{14806BB8-EA95-4868-9574-52FEC434CB40}" srcOrd="2" destOrd="0" presId="urn:microsoft.com/office/officeart/2005/8/layout/hProcess11"/>
    <dgm:cxn modelId="{D14C9D4E-89CA-4D84-8938-586FB93E9E79}" type="presParOf" srcId="{8E6DC179-4247-450F-A41E-428C966C0B0F}" destId="{42C59AC0-2FB2-48EC-BE67-FD08C428CA72}" srcOrd="3" destOrd="0" presId="urn:microsoft.com/office/officeart/2005/8/layout/hProcess11"/>
    <dgm:cxn modelId="{71937FB9-D468-4223-A665-2D23AB3754D2}" type="presParOf" srcId="{8E6DC179-4247-450F-A41E-428C966C0B0F}" destId="{C3E2FA4B-8A39-4685-A470-9187F7DAD73A}" srcOrd="4" destOrd="0" presId="urn:microsoft.com/office/officeart/2005/8/layout/hProcess11"/>
    <dgm:cxn modelId="{A6CF8C48-6CC5-4199-8F4D-23D948FFE59B}" type="presParOf" srcId="{C3E2FA4B-8A39-4685-A470-9187F7DAD73A}" destId="{41EB7EC9-4DF3-4CF7-830A-59254DE050CB}" srcOrd="0" destOrd="0" presId="urn:microsoft.com/office/officeart/2005/8/layout/hProcess11"/>
    <dgm:cxn modelId="{B8F73234-095F-440A-B8BE-6F7E7BA2C564}" type="presParOf" srcId="{C3E2FA4B-8A39-4685-A470-9187F7DAD73A}" destId="{73BA8FDB-495C-4E59-AB24-9977B12A2630}" srcOrd="1" destOrd="0" presId="urn:microsoft.com/office/officeart/2005/8/layout/hProcess11"/>
    <dgm:cxn modelId="{B5DA9D3F-2F65-462D-9BC6-E0AD39569FEC}" type="presParOf" srcId="{C3E2FA4B-8A39-4685-A470-9187F7DAD73A}" destId="{E205E57A-83B0-443A-AFB0-30C77CA1F300}" srcOrd="2" destOrd="0" presId="urn:microsoft.com/office/officeart/2005/8/layout/hProcess11"/>
    <dgm:cxn modelId="{C5BB8392-FAF7-439E-8771-256519F5A11B}" type="presParOf" srcId="{8E6DC179-4247-450F-A41E-428C966C0B0F}" destId="{DC8008EB-216D-448D-956E-40E0EB0F8A38}" srcOrd="5" destOrd="0" presId="urn:microsoft.com/office/officeart/2005/8/layout/hProcess11"/>
    <dgm:cxn modelId="{4E4949C2-8301-4E11-A221-A65CAD8963F8}" type="presParOf" srcId="{8E6DC179-4247-450F-A41E-428C966C0B0F}" destId="{5A89199C-92DC-4DAF-9957-31E86804643C}" srcOrd="6" destOrd="0" presId="urn:microsoft.com/office/officeart/2005/8/layout/hProcess11"/>
    <dgm:cxn modelId="{63862F0F-34B8-416E-AE58-89BCF70F66B3}" type="presParOf" srcId="{5A89199C-92DC-4DAF-9957-31E86804643C}" destId="{EF645DF1-3841-48F8-9617-55673F74F6E4}" srcOrd="0" destOrd="0" presId="urn:microsoft.com/office/officeart/2005/8/layout/hProcess11"/>
    <dgm:cxn modelId="{6D784A0D-45D9-4063-AB56-C157FC133288}" type="presParOf" srcId="{5A89199C-92DC-4DAF-9957-31E86804643C}" destId="{73034931-68DF-48A7-8B5A-06CED82824C4}" srcOrd="1" destOrd="0" presId="urn:microsoft.com/office/officeart/2005/8/layout/hProcess11"/>
    <dgm:cxn modelId="{ADE17BE7-1A96-4639-BD17-623DEA330E04}" type="presParOf" srcId="{5A89199C-92DC-4DAF-9957-31E86804643C}" destId="{C2D43DA4-E784-422E-9491-52B97AE545C6}" srcOrd="2" destOrd="0" presId="urn:microsoft.com/office/officeart/2005/8/layout/hProcess11"/>
    <dgm:cxn modelId="{78383046-2AD3-4E5B-955A-33FDEDC914D8}" type="presParOf" srcId="{8E6DC179-4247-450F-A41E-428C966C0B0F}" destId="{D5A11076-06E0-48CB-A505-15A8572FDE97}" srcOrd="7" destOrd="0" presId="urn:microsoft.com/office/officeart/2005/8/layout/hProcess11"/>
    <dgm:cxn modelId="{0B72323C-3C5B-4F9A-BCC7-6EC1B29E3B99}" type="presParOf" srcId="{8E6DC179-4247-450F-A41E-428C966C0B0F}" destId="{8807ADAD-1867-4756-9E3E-97A4AA518DAD}" srcOrd="8" destOrd="0" presId="urn:microsoft.com/office/officeart/2005/8/layout/hProcess11"/>
    <dgm:cxn modelId="{6F69B02D-18B1-4476-BC95-6DB66C04A38F}" type="presParOf" srcId="{8807ADAD-1867-4756-9E3E-97A4AA518DAD}" destId="{851B8420-C183-4FF1-BB0D-5EDB5C0675E5}" srcOrd="0" destOrd="0" presId="urn:microsoft.com/office/officeart/2005/8/layout/hProcess11"/>
    <dgm:cxn modelId="{C04DA604-902A-4EA9-9F07-F66898F1F3CB}" type="presParOf" srcId="{8807ADAD-1867-4756-9E3E-97A4AA518DAD}" destId="{B5A2D043-EF5A-4C62-9312-C46636670691}" srcOrd="1" destOrd="0" presId="urn:microsoft.com/office/officeart/2005/8/layout/hProcess11"/>
    <dgm:cxn modelId="{B4211D06-1B99-413B-A82C-A091CEDB0E70}" type="presParOf" srcId="{8807ADAD-1867-4756-9E3E-97A4AA518DAD}" destId="{DAFA7F51-3836-4492-B4B0-91591E0960F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7D1060-6C73-4140-956E-0C8A86F6141E}" type="doc">
      <dgm:prSet loTypeId="urn:microsoft.com/office/officeart/2005/8/layout/radial2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C1F5DFBA-2550-4E39-9BC2-26503F9160B9}">
      <dgm:prSet phldrT="[Texte]"/>
      <dgm:spPr/>
      <dgm:t>
        <a:bodyPr/>
        <a:lstStyle/>
        <a:p>
          <a:r>
            <a:rPr lang="en-US" dirty="0"/>
            <a:t>JA3_1</a:t>
          </a:r>
          <a:endParaRPr lang="fr-CA" dirty="0"/>
        </a:p>
      </dgm:t>
    </dgm:pt>
    <dgm:pt modelId="{1EF41C3F-0580-43A6-875F-FD936F196600}" type="parTrans" cxnId="{6A8B02C3-6449-40CF-B028-8143B057CD30}">
      <dgm:prSet/>
      <dgm:spPr/>
      <dgm:t>
        <a:bodyPr/>
        <a:lstStyle/>
        <a:p>
          <a:endParaRPr lang="fr-CA"/>
        </a:p>
      </dgm:t>
    </dgm:pt>
    <dgm:pt modelId="{3D226F7C-1E0C-4FB5-BB12-2B46D934E05A}" type="sibTrans" cxnId="{6A8B02C3-6449-40CF-B028-8143B057CD30}">
      <dgm:prSet/>
      <dgm:spPr/>
      <dgm:t>
        <a:bodyPr/>
        <a:lstStyle/>
        <a:p>
          <a:endParaRPr lang="fr-CA"/>
        </a:p>
      </dgm:t>
    </dgm:pt>
    <dgm:pt modelId="{BDEEB899-CEC6-477A-BA89-EE02E47B7CF6}">
      <dgm:prSet phldrT="[Texte]"/>
      <dgm:spPr/>
      <dgm:t>
        <a:bodyPr/>
        <a:lstStyle/>
        <a:p>
          <a:r>
            <a:rPr lang="en-US" dirty="0"/>
            <a:t>JA3S_1</a:t>
          </a:r>
          <a:endParaRPr lang="fr-CA" dirty="0"/>
        </a:p>
      </dgm:t>
    </dgm:pt>
    <dgm:pt modelId="{13675565-4FCE-42CC-9596-4BB503ABF6D2}" type="parTrans" cxnId="{4477BCA6-6FF2-443F-8482-9FC74E01A0F2}">
      <dgm:prSet/>
      <dgm:spPr/>
      <dgm:t>
        <a:bodyPr/>
        <a:lstStyle/>
        <a:p>
          <a:endParaRPr lang="fr-CA"/>
        </a:p>
      </dgm:t>
    </dgm:pt>
    <dgm:pt modelId="{1FD74BB0-CBFB-4946-B7BC-717D060182E2}" type="sibTrans" cxnId="{4477BCA6-6FF2-443F-8482-9FC74E01A0F2}">
      <dgm:prSet/>
      <dgm:spPr/>
      <dgm:t>
        <a:bodyPr/>
        <a:lstStyle/>
        <a:p>
          <a:endParaRPr lang="fr-CA"/>
        </a:p>
      </dgm:t>
    </dgm:pt>
    <dgm:pt modelId="{2FE27253-AA86-4F40-8EBC-E536FBF1CEC0}">
      <dgm:prSet phldrT="[Texte]"/>
      <dgm:spPr/>
      <dgm:t>
        <a:bodyPr/>
        <a:lstStyle/>
        <a:p>
          <a:r>
            <a:rPr lang="en-US" dirty="0"/>
            <a:t>JA3S_2</a:t>
          </a:r>
          <a:endParaRPr lang="fr-CA" dirty="0"/>
        </a:p>
      </dgm:t>
    </dgm:pt>
    <dgm:pt modelId="{FFAD98BC-A61E-442D-8051-EBA4885CB6CF}" type="parTrans" cxnId="{87ADCDD7-3095-4461-AEE7-ABE64B75606B}">
      <dgm:prSet/>
      <dgm:spPr/>
      <dgm:t>
        <a:bodyPr/>
        <a:lstStyle/>
        <a:p>
          <a:endParaRPr lang="fr-CA"/>
        </a:p>
      </dgm:t>
    </dgm:pt>
    <dgm:pt modelId="{6182704A-F00A-4F77-8296-C000EE100A2D}" type="sibTrans" cxnId="{87ADCDD7-3095-4461-AEE7-ABE64B75606B}">
      <dgm:prSet/>
      <dgm:spPr/>
      <dgm:t>
        <a:bodyPr/>
        <a:lstStyle/>
        <a:p>
          <a:endParaRPr lang="fr-CA"/>
        </a:p>
      </dgm:t>
    </dgm:pt>
    <dgm:pt modelId="{72FF6937-880A-4FF0-B41A-E135C61AF4F1}">
      <dgm:prSet phldrT="[Texte]"/>
      <dgm:spPr/>
      <dgm:t>
        <a:bodyPr/>
        <a:lstStyle/>
        <a:p>
          <a:r>
            <a:rPr lang="en-US" dirty="0"/>
            <a:t>JA3_2</a:t>
          </a:r>
          <a:endParaRPr lang="fr-CA" dirty="0"/>
        </a:p>
      </dgm:t>
    </dgm:pt>
    <dgm:pt modelId="{B7E7430A-BC58-4B31-A1A5-C9640FACB23F}" type="parTrans" cxnId="{F60337C4-0276-4885-BDDA-D5FEC5E032F7}">
      <dgm:prSet/>
      <dgm:spPr/>
      <dgm:t>
        <a:bodyPr/>
        <a:lstStyle/>
        <a:p>
          <a:endParaRPr lang="fr-CA"/>
        </a:p>
      </dgm:t>
    </dgm:pt>
    <dgm:pt modelId="{177E8B02-8F8C-4848-B1B5-30A3E8BE914E}" type="sibTrans" cxnId="{F60337C4-0276-4885-BDDA-D5FEC5E032F7}">
      <dgm:prSet/>
      <dgm:spPr/>
      <dgm:t>
        <a:bodyPr/>
        <a:lstStyle/>
        <a:p>
          <a:endParaRPr lang="fr-CA"/>
        </a:p>
      </dgm:t>
    </dgm:pt>
    <dgm:pt modelId="{4EC55D1E-5528-4884-983F-89A06FD0F124}">
      <dgm:prSet phldrT="[Texte]"/>
      <dgm:spPr/>
      <dgm:t>
        <a:bodyPr/>
        <a:lstStyle/>
        <a:p>
          <a:r>
            <a:rPr lang="en-US" dirty="0"/>
            <a:t>JA3S_1</a:t>
          </a:r>
          <a:endParaRPr lang="fr-CA" dirty="0"/>
        </a:p>
      </dgm:t>
    </dgm:pt>
    <dgm:pt modelId="{5B44E90A-E0F0-4744-9B14-54EDD187846E}" type="parTrans" cxnId="{C02C1111-ED8B-47EE-8501-CFF5DD6B3165}">
      <dgm:prSet/>
      <dgm:spPr/>
      <dgm:t>
        <a:bodyPr/>
        <a:lstStyle/>
        <a:p>
          <a:endParaRPr lang="fr-CA"/>
        </a:p>
      </dgm:t>
    </dgm:pt>
    <dgm:pt modelId="{4F8A4D9A-3337-46F9-ACEE-64D8E0578915}" type="sibTrans" cxnId="{C02C1111-ED8B-47EE-8501-CFF5DD6B3165}">
      <dgm:prSet/>
      <dgm:spPr/>
      <dgm:t>
        <a:bodyPr/>
        <a:lstStyle/>
        <a:p>
          <a:endParaRPr lang="fr-CA"/>
        </a:p>
      </dgm:t>
    </dgm:pt>
    <dgm:pt modelId="{7B34F395-56DD-469C-B546-10B82D0C8C8D}">
      <dgm:prSet phldrT="[Texte]"/>
      <dgm:spPr/>
      <dgm:t>
        <a:bodyPr/>
        <a:lstStyle/>
        <a:p>
          <a:r>
            <a:rPr lang="en-US" dirty="0"/>
            <a:t>JA3S_3</a:t>
          </a:r>
          <a:endParaRPr lang="fr-CA" dirty="0"/>
        </a:p>
      </dgm:t>
    </dgm:pt>
    <dgm:pt modelId="{4AD0BA8F-9543-4DB2-AB87-72F80DF49B2F}" type="parTrans" cxnId="{C63EEB89-10C7-4C9A-A397-A37A0C897317}">
      <dgm:prSet/>
      <dgm:spPr/>
      <dgm:t>
        <a:bodyPr/>
        <a:lstStyle/>
        <a:p>
          <a:endParaRPr lang="fr-CA"/>
        </a:p>
      </dgm:t>
    </dgm:pt>
    <dgm:pt modelId="{FFB3F580-4B35-4252-B011-45C7E21E1D67}" type="sibTrans" cxnId="{C63EEB89-10C7-4C9A-A397-A37A0C897317}">
      <dgm:prSet/>
      <dgm:spPr/>
      <dgm:t>
        <a:bodyPr/>
        <a:lstStyle/>
        <a:p>
          <a:endParaRPr lang="fr-CA"/>
        </a:p>
      </dgm:t>
    </dgm:pt>
    <dgm:pt modelId="{3D2CA81D-A3E1-44A2-8100-6DE049692FC0}">
      <dgm:prSet phldrT="[Texte]"/>
      <dgm:spPr/>
      <dgm:t>
        <a:bodyPr/>
        <a:lstStyle/>
        <a:p>
          <a:r>
            <a:rPr lang="en-US" dirty="0"/>
            <a:t>JA3_N</a:t>
          </a:r>
          <a:endParaRPr lang="fr-CA" dirty="0"/>
        </a:p>
      </dgm:t>
    </dgm:pt>
    <dgm:pt modelId="{244E3ACD-D61F-45B7-BDE3-E77E1330E03D}" type="parTrans" cxnId="{C0693A66-B8DE-4FBF-907A-6671380D4633}">
      <dgm:prSet/>
      <dgm:spPr/>
      <dgm:t>
        <a:bodyPr/>
        <a:lstStyle/>
        <a:p>
          <a:endParaRPr lang="fr-CA"/>
        </a:p>
      </dgm:t>
    </dgm:pt>
    <dgm:pt modelId="{EDA08A4A-B065-4351-86C2-FDD5FA190130}" type="sibTrans" cxnId="{C0693A66-B8DE-4FBF-907A-6671380D4633}">
      <dgm:prSet/>
      <dgm:spPr/>
      <dgm:t>
        <a:bodyPr/>
        <a:lstStyle/>
        <a:p>
          <a:endParaRPr lang="fr-CA"/>
        </a:p>
      </dgm:t>
    </dgm:pt>
    <dgm:pt modelId="{82DC7EC7-7367-4E3D-8009-A5D2EE6ACE88}">
      <dgm:prSet phldrT="[Texte]"/>
      <dgm:spPr/>
      <dgm:t>
        <a:bodyPr/>
        <a:lstStyle/>
        <a:p>
          <a:r>
            <a:rPr lang="en-US" dirty="0"/>
            <a:t>JA3S_2</a:t>
          </a:r>
          <a:endParaRPr lang="fr-CA" dirty="0"/>
        </a:p>
      </dgm:t>
    </dgm:pt>
    <dgm:pt modelId="{FB087AB5-D47C-4F91-A9CC-511A423C3E41}" type="parTrans" cxnId="{3B79114B-16E5-4A64-BDC8-DD5BF54A706E}">
      <dgm:prSet/>
      <dgm:spPr/>
      <dgm:t>
        <a:bodyPr/>
        <a:lstStyle/>
        <a:p>
          <a:endParaRPr lang="fr-CA"/>
        </a:p>
      </dgm:t>
    </dgm:pt>
    <dgm:pt modelId="{704D7942-D5E5-411B-A063-E4B71EEFAEBB}" type="sibTrans" cxnId="{3B79114B-16E5-4A64-BDC8-DD5BF54A706E}">
      <dgm:prSet/>
      <dgm:spPr/>
      <dgm:t>
        <a:bodyPr/>
        <a:lstStyle/>
        <a:p>
          <a:endParaRPr lang="fr-CA"/>
        </a:p>
      </dgm:t>
    </dgm:pt>
    <dgm:pt modelId="{333FBB8D-02CD-4E90-B50E-C64862CFCF86}">
      <dgm:prSet phldrT="[Texte]"/>
      <dgm:spPr/>
      <dgm:t>
        <a:bodyPr/>
        <a:lstStyle/>
        <a:p>
          <a:r>
            <a:rPr lang="en-US" dirty="0"/>
            <a:t>JA3S_M</a:t>
          </a:r>
          <a:endParaRPr lang="fr-CA" dirty="0"/>
        </a:p>
      </dgm:t>
    </dgm:pt>
    <dgm:pt modelId="{02DF8D74-F853-4F11-A022-AB6FAEDF19E2}" type="parTrans" cxnId="{175C9551-7B0C-4017-9E14-682687E139BC}">
      <dgm:prSet/>
      <dgm:spPr/>
      <dgm:t>
        <a:bodyPr/>
        <a:lstStyle/>
        <a:p>
          <a:endParaRPr lang="fr-CA"/>
        </a:p>
      </dgm:t>
    </dgm:pt>
    <dgm:pt modelId="{BE4C99C5-F3BC-4D05-81E3-0B53E3FCEB68}" type="sibTrans" cxnId="{175C9551-7B0C-4017-9E14-682687E139BC}">
      <dgm:prSet/>
      <dgm:spPr/>
      <dgm:t>
        <a:bodyPr/>
        <a:lstStyle/>
        <a:p>
          <a:endParaRPr lang="fr-CA"/>
        </a:p>
      </dgm:t>
    </dgm:pt>
    <dgm:pt modelId="{97F9EAE7-C8CA-4BAC-923D-641B0CD88499}" type="pres">
      <dgm:prSet presAssocID="{A07D1060-6C73-4140-956E-0C8A86F6141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8B03FBC-22C5-4717-883C-08B69FCC0CD5}" type="pres">
      <dgm:prSet presAssocID="{A07D1060-6C73-4140-956E-0C8A86F6141E}" presName="cycle" presStyleCnt="0"/>
      <dgm:spPr/>
    </dgm:pt>
    <dgm:pt modelId="{DB67F544-0613-4F1A-9A74-A30C02947BC6}" type="pres">
      <dgm:prSet presAssocID="{A07D1060-6C73-4140-956E-0C8A86F6141E}" presName="centerShape" presStyleCnt="0"/>
      <dgm:spPr/>
    </dgm:pt>
    <dgm:pt modelId="{717A8662-9265-4F3A-9A69-1F074ADCCA3F}" type="pres">
      <dgm:prSet presAssocID="{A07D1060-6C73-4140-956E-0C8A86F6141E}" presName="connSite" presStyleLbl="node1" presStyleIdx="0" presStyleCnt="4"/>
      <dgm:spPr/>
    </dgm:pt>
    <dgm:pt modelId="{0BB29447-B77B-43E6-A048-79273725EEB5}" type="pres">
      <dgm:prSet presAssocID="{A07D1060-6C73-4140-956E-0C8A86F6141E}" presName="visible" presStyleLbl="node1" presStyleIdx="0" presStyleCnt="4" custLinFactNeighborX="-700" custLinFactNeighborY="-269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C4491C51-E621-46A7-AEE5-4146DD7BA99A}" type="pres">
      <dgm:prSet presAssocID="{1EF41C3F-0580-43A6-875F-FD936F196600}" presName="Name25" presStyleLbl="parChTrans1D1" presStyleIdx="0" presStyleCnt="3"/>
      <dgm:spPr/>
    </dgm:pt>
    <dgm:pt modelId="{EC84148A-1FAF-4B60-BDA9-77513EFC9D8F}" type="pres">
      <dgm:prSet presAssocID="{C1F5DFBA-2550-4E39-9BC2-26503F9160B9}" presName="node" presStyleCnt="0"/>
      <dgm:spPr/>
    </dgm:pt>
    <dgm:pt modelId="{B4C14AC1-270B-4C3B-AC05-8458F31B050B}" type="pres">
      <dgm:prSet presAssocID="{C1F5DFBA-2550-4E39-9BC2-26503F9160B9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5CC8F3DF-BC6E-4C07-80D3-D809CA741989}" type="pres">
      <dgm:prSet presAssocID="{C1F5DFBA-2550-4E39-9BC2-26503F9160B9}" presName="childNode" presStyleLbl="revTx" presStyleIdx="0" presStyleCnt="3">
        <dgm:presLayoutVars>
          <dgm:bulletEnabled val="1"/>
        </dgm:presLayoutVars>
      </dgm:prSet>
      <dgm:spPr/>
    </dgm:pt>
    <dgm:pt modelId="{363A9430-0C7C-4085-96BE-B27D101CDF5E}" type="pres">
      <dgm:prSet presAssocID="{B7E7430A-BC58-4B31-A1A5-C9640FACB23F}" presName="Name25" presStyleLbl="parChTrans1D1" presStyleIdx="1" presStyleCnt="3"/>
      <dgm:spPr/>
    </dgm:pt>
    <dgm:pt modelId="{34B0EE03-4892-46D6-8118-B28D4D0AE4AF}" type="pres">
      <dgm:prSet presAssocID="{72FF6937-880A-4FF0-B41A-E135C61AF4F1}" presName="node" presStyleCnt="0"/>
      <dgm:spPr/>
    </dgm:pt>
    <dgm:pt modelId="{98919DD7-4D3B-4532-8091-5C85BB125793}" type="pres">
      <dgm:prSet presAssocID="{72FF6937-880A-4FF0-B41A-E135C61AF4F1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F2C312B6-3AA2-4A0E-B3E8-850075235962}" type="pres">
      <dgm:prSet presAssocID="{72FF6937-880A-4FF0-B41A-E135C61AF4F1}" presName="childNode" presStyleLbl="revTx" presStyleIdx="1" presStyleCnt="3">
        <dgm:presLayoutVars>
          <dgm:bulletEnabled val="1"/>
        </dgm:presLayoutVars>
      </dgm:prSet>
      <dgm:spPr/>
    </dgm:pt>
    <dgm:pt modelId="{2BA5352F-F102-437A-88CF-A2532DF1198D}" type="pres">
      <dgm:prSet presAssocID="{244E3ACD-D61F-45B7-BDE3-E77E1330E03D}" presName="Name25" presStyleLbl="parChTrans1D1" presStyleIdx="2" presStyleCnt="3"/>
      <dgm:spPr/>
    </dgm:pt>
    <dgm:pt modelId="{A75D9C07-FF2C-4E3A-949E-F9936F263D00}" type="pres">
      <dgm:prSet presAssocID="{3D2CA81D-A3E1-44A2-8100-6DE049692FC0}" presName="node" presStyleCnt="0"/>
      <dgm:spPr/>
    </dgm:pt>
    <dgm:pt modelId="{6F6D7DD6-296D-4830-BAB5-3AACCE8E4CA9}" type="pres">
      <dgm:prSet presAssocID="{3D2CA81D-A3E1-44A2-8100-6DE049692FC0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0A7CF7DF-9482-4309-8E2D-73DBCCEF44FB}" type="pres">
      <dgm:prSet presAssocID="{3D2CA81D-A3E1-44A2-8100-6DE049692FC0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F7E7904-1A57-438C-BE87-A483DD7B38CA}" type="presOf" srcId="{1EF41C3F-0580-43A6-875F-FD936F196600}" destId="{C4491C51-E621-46A7-AEE5-4146DD7BA99A}" srcOrd="0" destOrd="0" presId="urn:microsoft.com/office/officeart/2005/8/layout/radial2"/>
    <dgm:cxn modelId="{0F133C0C-EF2A-415A-9B39-C27096807E26}" type="presOf" srcId="{72FF6937-880A-4FF0-B41A-E135C61AF4F1}" destId="{98919DD7-4D3B-4532-8091-5C85BB125793}" srcOrd="0" destOrd="0" presId="urn:microsoft.com/office/officeart/2005/8/layout/radial2"/>
    <dgm:cxn modelId="{C02C1111-ED8B-47EE-8501-CFF5DD6B3165}" srcId="{72FF6937-880A-4FF0-B41A-E135C61AF4F1}" destId="{4EC55D1E-5528-4884-983F-89A06FD0F124}" srcOrd="0" destOrd="0" parTransId="{5B44E90A-E0F0-4744-9B14-54EDD187846E}" sibTransId="{4F8A4D9A-3337-46F9-ACEE-64D8E0578915}"/>
    <dgm:cxn modelId="{51BEEA16-953E-4E86-80E7-56BAAA1FC830}" type="presOf" srcId="{4EC55D1E-5528-4884-983F-89A06FD0F124}" destId="{F2C312B6-3AA2-4A0E-B3E8-850075235962}" srcOrd="0" destOrd="0" presId="urn:microsoft.com/office/officeart/2005/8/layout/radial2"/>
    <dgm:cxn modelId="{B5FE0740-002D-488F-AB18-9F055D28453C}" type="presOf" srcId="{333FBB8D-02CD-4E90-B50E-C64862CFCF86}" destId="{0A7CF7DF-9482-4309-8E2D-73DBCCEF44FB}" srcOrd="0" destOrd="1" presId="urn:microsoft.com/office/officeart/2005/8/layout/radial2"/>
    <dgm:cxn modelId="{C0693A66-B8DE-4FBF-907A-6671380D4633}" srcId="{A07D1060-6C73-4140-956E-0C8A86F6141E}" destId="{3D2CA81D-A3E1-44A2-8100-6DE049692FC0}" srcOrd="2" destOrd="0" parTransId="{244E3ACD-D61F-45B7-BDE3-E77E1330E03D}" sibTransId="{EDA08A4A-B065-4351-86C2-FDD5FA190130}"/>
    <dgm:cxn modelId="{B7CDEA68-728F-4EAE-A821-349066351B28}" type="presOf" srcId="{82DC7EC7-7367-4E3D-8009-A5D2EE6ACE88}" destId="{0A7CF7DF-9482-4309-8E2D-73DBCCEF44FB}" srcOrd="0" destOrd="0" presId="urn:microsoft.com/office/officeart/2005/8/layout/radial2"/>
    <dgm:cxn modelId="{3B79114B-16E5-4A64-BDC8-DD5BF54A706E}" srcId="{3D2CA81D-A3E1-44A2-8100-6DE049692FC0}" destId="{82DC7EC7-7367-4E3D-8009-A5D2EE6ACE88}" srcOrd="0" destOrd="0" parTransId="{FB087AB5-D47C-4F91-A9CC-511A423C3E41}" sibTransId="{704D7942-D5E5-411B-A063-E4B71EEFAEBB}"/>
    <dgm:cxn modelId="{175C9551-7B0C-4017-9E14-682687E139BC}" srcId="{3D2CA81D-A3E1-44A2-8100-6DE049692FC0}" destId="{333FBB8D-02CD-4E90-B50E-C64862CFCF86}" srcOrd="1" destOrd="0" parTransId="{02DF8D74-F853-4F11-A022-AB6FAEDF19E2}" sibTransId="{BE4C99C5-F3BC-4D05-81E3-0B53E3FCEB68}"/>
    <dgm:cxn modelId="{BC0C0956-48FD-417F-B073-27827CAA56A9}" type="presOf" srcId="{C1F5DFBA-2550-4E39-9BC2-26503F9160B9}" destId="{B4C14AC1-270B-4C3B-AC05-8458F31B050B}" srcOrd="0" destOrd="0" presId="urn:microsoft.com/office/officeart/2005/8/layout/radial2"/>
    <dgm:cxn modelId="{3E9E7F57-AC90-44ED-95AB-25F03CB620C2}" type="presOf" srcId="{7B34F395-56DD-469C-B546-10B82D0C8C8D}" destId="{F2C312B6-3AA2-4A0E-B3E8-850075235962}" srcOrd="0" destOrd="1" presId="urn:microsoft.com/office/officeart/2005/8/layout/radial2"/>
    <dgm:cxn modelId="{0D1EC27F-4C75-471E-81DC-644C9491B143}" type="presOf" srcId="{244E3ACD-D61F-45B7-BDE3-E77E1330E03D}" destId="{2BA5352F-F102-437A-88CF-A2532DF1198D}" srcOrd="0" destOrd="0" presId="urn:microsoft.com/office/officeart/2005/8/layout/radial2"/>
    <dgm:cxn modelId="{D4271481-0AB8-4464-8E4E-707BAEF95456}" type="presOf" srcId="{A07D1060-6C73-4140-956E-0C8A86F6141E}" destId="{97F9EAE7-C8CA-4BAC-923D-641B0CD88499}" srcOrd="0" destOrd="0" presId="urn:microsoft.com/office/officeart/2005/8/layout/radial2"/>
    <dgm:cxn modelId="{C63EEB89-10C7-4C9A-A397-A37A0C897317}" srcId="{72FF6937-880A-4FF0-B41A-E135C61AF4F1}" destId="{7B34F395-56DD-469C-B546-10B82D0C8C8D}" srcOrd="1" destOrd="0" parTransId="{4AD0BA8F-9543-4DB2-AB87-72F80DF49B2F}" sibTransId="{FFB3F580-4B35-4252-B011-45C7E21E1D67}"/>
    <dgm:cxn modelId="{EC2E64A5-2BEE-4B18-A904-2295CBA71892}" type="presOf" srcId="{BDEEB899-CEC6-477A-BA89-EE02E47B7CF6}" destId="{5CC8F3DF-BC6E-4C07-80D3-D809CA741989}" srcOrd="0" destOrd="0" presId="urn:microsoft.com/office/officeart/2005/8/layout/radial2"/>
    <dgm:cxn modelId="{4477BCA6-6FF2-443F-8482-9FC74E01A0F2}" srcId="{C1F5DFBA-2550-4E39-9BC2-26503F9160B9}" destId="{BDEEB899-CEC6-477A-BA89-EE02E47B7CF6}" srcOrd="0" destOrd="0" parTransId="{13675565-4FCE-42CC-9596-4BB503ABF6D2}" sibTransId="{1FD74BB0-CBFB-4946-B7BC-717D060182E2}"/>
    <dgm:cxn modelId="{32309CBF-843A-4381-BC19-8A615EE0B8DE}" type="presOf" srcId="{B7E7430A-BC58-4B31-A1A5-C9640FACB23F}" destId="{363A9430-0C7C-4085-96BE-B27D101CDF5E}" srcOrd="0" destOrd="0" presId="urn:microsoft.com/office/officeart/2005/8/layout/radial2"/>
    <dgm:cxn modelId="{6A8B02C3-6449-40CF-B028-8143B057CD30}" srcId="{A07D1060-6C73-4140-956E-0C8A86F6141E}" destId="{C1F5DFBA-2550-4E39-9BC2-26503F9160B9}" srcOrd="0" destOrd="0" parTransId="{1EF41C3F-0580-43A6-875F-FD936F196600}" sibTransId="{3D226F7C-1E0C-4FB5-BB12-2B46D934E05A}"/>
    <dgm:cxn modelId="{F60337C4-0276-4885-BDDA-D5FEC5E032F7}" srcId="{A07D1060-6C73-4140-956E-0C8A86F6141E}" destId="{72FF6937-880A-4FF0-B41A-E135C61AF4F1}" srcOrd="1" destOrd="0" parTransId="{B7E7430A-BC58-4B31-A1A5-C9640FACB23F}" sibTransId="{177E8B02-8F8C-4848-B1B5-30A3E8BE914E}"/>
    <dgm:cxn modelId="{AA4A2FCD-9DEE-4686-9773-76C261F61CA5}" type="presOf" srcId="{2FE27253-AA86-4F40-8EBC-E536FBF1CEC0}" destId="{5CC8F3DF-BC6E-4C07-80D3-D809CA741989}" srcOrd="0" destOrd="1" presId="urn:microsoft.com/office/officeart/2005/8/layout/radial2"/>
    <dgm:cxn modelId="{87ADCDD7-3095-4461-AEE7-ABE64B75606B}" srcId="{C1F5DFBA-2550-4E39-9BC2-26503F9160B9}" destId="{2FE27253-AA86-4F40-8EBC-E536FBF1CEC0}" srcOrd="1" destOrd="0" parTransId="{FFAD98BC-A61E-442D-8051-EBA4885CB6CF}" sibTransId="{6182704A-F00A-4F77-8296-C000EE100A2D}"/>
    <dgm:cxn modelId="{A00001E4-A991-4DDE-8B1F-CEE727C7D7B5}" type="presOf" srcId="{3D2CA81D-A3E1-44A2-8100-6DE049692FC0}" destId="{6F6D7DD6-296D-4830-BAB5-3AACCE8E4CA9}" srcOrd="0" destOrd="0" presId="urn:microsoft.com/office/officeart/2005/8/layout/radial2"/>
    <dgm:cxn modelId="{35530413-731F-4396-A680-C0229EE93FA7}" type="presParOf" srcId="{97F9EAE7-C8CA-4BAC-923D-641B0CD88499}" destId="{B8B03FBC-22C5-4717-883C-08B69FCC0CD5}" srcOrd="0" destOrd="0" presId="urn:microsoft.com/office/officeart/2005/8/layout/radial2"/>
    <dgm:cxn modelId="{F9888517-6843-4368-AAA7-A6A09472C157}" type="presParOf" srcId="{B8B03FBC-22C5-4717-883C-08B69FCC0CD5}" destId="{DB67F544-0613-4F1A-9A74-A30C02947BC6}" srcOrd="0" destOrd="0" presId="urn:microsoft.com/office/officeart/2005/8/layout/radial2"/>
    <dgm:cxn modelId="{1B84D2F5-96A9-4FAE-9FDF-417801A801CA}" type="presParOf" srcId="{DB67F544-0613-4F1A-9A74-A30C02947BC6}" destId="{717A8662-9265-4F3A-9A69-1F074ADCCA3F}" srcOrd="0" destOrd="0" presId="urn:microsoft.com/office/officeart/2005/8/layout/radial2"/>
    <dgm:cxn modelId="{38A51D18-22BC-459D-8CFA-2D9CA6F31253}" type="presParOf" srcId="{DB67F544-0613-4F1A-9A74-A30C02947BC6}" destId="{0BB29447-B77B-43E6-A048-79273725EEB5}" srcOrd="1" destOrd="0" presId="urn:microsoft.com/office/officeart/2005/8/layout/radial2"/>
    <dgm:cxn modelId="{59AC95E5-B89C-48F1-9A69-D61D8554E504}" type="presParOf" srcId="{B8B03FBC-22C5-4717-883C-08B69FCC0CD5}" destId="{C4491C51-E621-46A7-AEE5-4146DD7BA99A}" srcOrd="1" destOrd="0" presId="urn:microsoft.com/office/officeart/2005/8/layout/radial2"/>
    <dgm:cxn modelId="{DB7A7086-20F5-4B7D-8233-DE6BE3019AD0}" type="presParOf" srcId="{B8B03FBC-22C5-4717-883C-08B69FCC0CD5}" destId="{EC84148A-1FAF-4B60-BDA9-77513EFC9D8F}" srcOrd="2" destOrd="0" presId="urn:microsoft.com/office/officeart/2005/8/layout/radial2"/>
    <dgm:cxn modelId="{8B2C4B21-998D-4363-B617-22B0E240F488}" type="presParOf" srcId="{EC84148A-1FAF-4B60-BDA9-77513EFC9D8F}" destId="{B4C14AC1-270B-4C3B-AC05-8458F31B050B}" srcOrd="0" destOrd="0" presId="urn:microsoft.com/office/officeart/2005/8/layout/radial2"/>
    <dgm:cxn modelId="{3BDBAC6B-2F78-45B8-BBE5-5CCEE3872D7A}" type="presParOf" srcId="{EC84148A-1FAF-4B60-BDA9-77513EFC9D8F}" destId="{5CC8F3DF-BC6E-4C07-80D3-D809CA741989}" srcOrd="1" destOrd="0" presId="urn:microsoft.com/office/officeart/2005/8/layout/radial2"/>
    <dgm:cxn modelId="{FCA9BF10-2BB6-496A-9D20-C80C4A3A2B99}" type="presParOf" srcId="{B8B03FBC-22C5-4717-883C-08B69FCC0CD5}" destId="{363A9430-0C7C-4085-96BE-B27D101CDF5E}" srcOrd="3" destOrd="0" presId="urn:microsoft.com/office/officeart/2005/8/layout/radial2"/>
    <dgm:cxn modelId="{6FA14246-B6D1-4324-9299-550ED650BEBC}" type="presParOf" srcId="{B8B03FBC-22C5-4717-883C-08B69FCC0CD5}" destId="{34B0EE03-4892-46D6-8118-B28D4D0AE4AF}" srcOrd="4" destOrd="0" presId="urn:microsoft.com/office/officeart/2005/8/layout/radial2"/>
    <dgm:cxn modelId="{2CA2A7AD-2732-40E6-A715-4365A173A12B}" type="presParOf" srcId="{34B0EE03-4892-46D6-8118-B28D4D0AE4AF}" destId="{98919DD7-4D3B-4532-8091-5C85BB125793}" srcOrd="0" destOrd="0" presId="urn:microsoft.com/office/officeart/2005/8/layout/radial2"/>
    <dgm:cxn modelId="{4D8CBAD4-B834-4150-AE5C-4AD30812B4CF}" type="presParOf" srcId="{34B0EE03-4892-46D6-8118-B28D4D0AE4AF}" destId="{F2C312B6-3AA2-4A0E-B3E8-850075235962}" srcOrd="1" destOrd="0" presId="urn:microsoft.com/office/officeart/2005/8/layout/radial2"/>
    <dgm:cxn modelId="{164BFBAF-88CA-4E04-9910-AC74EA1A50C3}" type="presParOf" srcId="{B8B03FBC-22C5-4717-883C-08B69FCC0CD5}" destId="{2BA5352F-F102-437A-88CF-A2532DF1198D}" srcOrd="5" destOrd="0" presId="urn:microsoft.com/office/officeart/2005/8/layout/radial2"/>
    <dgm:cxn modelId="{0BE2DB3B-5083-4F0A-9F12-73DC69BB625D}" type="presParOf" srcId="{B8B03FBC-22C5-4717-883C-08B69FCC0CD5}" destId="{A75D9C07-FF2C-4E3A-949E-F9936F263D00}" srcOrd="6" destOrd="0" presId="urn:microsoft.com/office/officeart/2005/8/layout/radial2"/>
    <dgm:cxn modelId="{E993061A-D5A2-475E-BD02-4DEE0C4785F8}" type="presParOf" srcId="{A75D9C07-FF2C-4E3A-949E-F9936F263D00}" destId="{6F6D7DD6-296D-4830-BAB5-3AACCE8E4CA9}" srcOrd="0" destOrd="0" presId="urn:microsoft.com/office/officeart/2005/8/layout/radial2"/>
    <dgm:cxn modelId="{F072ADA0-81A1-4982-BB0D-5D60343F3B81}" type="presParOf" srcId="{A75D9C07-FF2C-4E3A-949E-F9936F263D00}" destId="{0A7CF7DF-9482-4309-8E2D-73DBCCEF44F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6426AE-DE10-4217-8590-4C85EF5FA5C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fr-CA"/>
        </a:p>
      </dgm:t>
    </dgm:pt>
    <dgm:pt modelId="{204ABD66-2646-404E-95B6-0279641742B9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Searching </a:t>
          </a:r>
          <a:endParaRPr lang="fr-CA" dirty="0"/>
        </a:p>
      </dgm:t>
    </dgm:pt>
    <dgm:pt modelId="{A96FFC70-AA0A-4B45-81E3-574103F99ECD}" type="parTrans" cxnId="{4E099853-39F2-43D8-AC52-F75C530FDEB3}">
      <dgm:prSet/>
      <dgm:spPr/>
      <dgm:t>
        <a:bodyPr/>
        <a:lstStyle/>
        <a:p>
          <a:endParaRPr lang="fr-CA"/>
        </a:p>
      </dgm:t>
    </dgm:pt>
    <dgm:pt modelId="{21C95351-1FBC-466D-A6F9-0C372281793F}" type="sibTrans" cxnId="{4E099853-39F2-43D8-AC52-F75C530FDEB3}">
      <dgm:prSet/>
      <dgm:spPr/>
      <dgm:t>
        <a:bodyPr/>
        <a:lstStyle/>
        <a:p>
          <a:endParaRPr lang="fr-CA"/>
        </a:p>
      </dgm:t>
    </dgm:pt>
    <dgm:pt modelId="{C13C503E-5C28-4323-8351-F625E07B43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Clustering </a:t>
          </a:r>
          <a:endParaRPr lang="en-US" dirty="0"/>
        </a:p>
      </dgm:t>
    </dgm:pt>
    <dgm:pt modelId="{684AE4DF-17EC-44AB-9501-B77DCD40DFB8}" type="parTrans" cxnId="{DB51338A-8764-47F7-AF4A-2A0A19475A4A}">
      <dgm:prSet/>
      <dgm:spPr/>
      <dgm:t>
        <a:bodyPr/>
        <a:lstStyle/>
        <a:p>
          <a:endParaRPr lang="fr-CA"/>
        </a:p>
      </dgm:t>
    </dgm:pt>
    <dgm:pt modelId="{7CEB3C27-FBE3-44A0-9DCA-1B1A675A19BA}" type="sibTrans" cxnId="{DB51338A-8764-47F7-AF4A-2A0A19475A4A}">
      <dgm:prSet/>
      <dgm:spPr/>
      <dgm:t>
        <a:bodyPr/>
        <a:lstStyle/>
        <a:p>
          <a:endParaRPr lang="fr-CA"/>
        </a:p>
      </dgm:t>
    </dgm:pt>
    <dgm:pt modelId="{37A92F79-DD52-4BFC-8973-86827558DC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Grouping </a:t>
          </a:r>
          <a:endParaRPr lang="en-US" dirty="0"/>
        </a:p>
      </dgm:t>
    </dgm:pt>
    <dgm:pt modelId="{382904B1-7886-448C-9D22-807523EA0990}" type="parTrans" cxnId="{98B4BA9F-35C2-44D4-89D6-78844249357B}">
      <dgm:prSet/>
      <dgm:spPr/>
      <dgm:t>
        <a:bodyPr/>
        <a:lstStyle/>
        <a:p>
          <a:endParaRPr lang="fr-CA"/>
        </a:p>
      </dgm:t>
    </dgm:pt>
    <dgm:pt modelId="{AEF01686-71B0-4014-A0EE-D3CC179372D3}" type="sibTrans" cxnId="{98B4BA9F-35C2-44D4-89D6-78844249357B}">
      <dgm:prSet/>
      <dgm:spPr/>
      <dgm:t>
        <a:bodyPr/>
        <a:lstStyle/>
        <a:p>
          <a:endParaRPr lang="fr-CA"/>
        </a:p>
      </dgm:t>
    </dgm:pt>
    <dgm:pt modelId="{B13BF004-B693-45A6-8867-29F83AD799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Stack Counting </a:t>
          </a:r>
          <a:endParaRPr lang="fr-CA" dirty="0"/>
        </a:p>
      </dgm:t>
    </dgm:pt>
    <dgm:pt modelId="{010D632D-ED47-45A9-A806-66E4FC655E74}" type="parTrans" cxnId="{76A5FCC7-D90B-4488-9FE3-3EB4396A9F5F}">
      <dgm:prSet/>
      <dgm:spPr/>
      <dgm:t>
        <a:bodyPr/>
        <a:lstStyle/>
        <a:p>
          <a:endParaRPr lang="fr-CA"/>
        </a:p>
      </dgm:t>
    </dgm:pt>
    <dgm:pt modelId="{4C733D32-DAA1-401A-91A2-0433E90D9C35}" type="sibTrans" cxnId="{76A5FCC7-D90B-4488-9FE3-3EB4396A9F5F}">
      <dgm:prSet/>
      <dgm:spPr/>
      <dgm:t>
        <a:bodyPr/>
        <a:lstStyle/>
        <a:p>
          <a:endParaRPr lang="fr-CA"/>
        </a:p>
      </dgm:t>
    </dgm:pt>
    <dgm:pt modelId="{31BD9CCD-5173-4466-9293-47AEFE4DAC6A}" type="pres">
      <dgm:prSet presAssocID="{AF6426AE-DE10-4217-8590-4C85EF5FA5C0}" presName="root" presStyleCnt="0">
        <dgm:presLayoutVars>
          <dgm:dir/>
          <dgm:resizeHandles val="exact"/>
        </dgm:presLayoutVars>
      </dgm:prSet>
      <dgm:spPr/>
    </dgm:pt>
    <dgm:pt modelId="{FFEC6C99-BCA0-456D-A4FF-DE4E8100581E}" type="pres">
      <dgm:prSet presAssocID="{204ABD66-2646-404E-95B6-0279641742B9}" presName="compNode" presStyleCnt="0"/>
      <dgm:spPr/>
    </dgm:pt>
    <dgm:pt modelId="{972A71F2-E998-47DE-BA8C-6E57D561B3F0}" type="pres">
      <dgm:prSet presAssocID="{204ABD66-2646-404E-95B6-0279641742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71941E1-C453-44D9-8980-2931F811FCA3}" type="pres">
      <dgm:prSet presAssocID="{204ABD66-2646-404E-95B6-0279641742B9}" presName="spaceRect" presStyleCnt="0"/>
      <dgm:spPr/>
    </dgm:pt>
    <dgm:pt modelId="{96DBD4A4-882B-422F-B50F-5FDE8D416C13}" type="pres">
      <dgm:prSet presAssocID="{204ABD66-2646-404E-95B6-0279641742B9}" presName="textRect" presStyleLbl="revTx" presStyleIdx="0" presStyleCnt="4">
        <dgm:presLayoutVars>
          <dgm:chMax val="1"/>
          <dgm:chPref val="1"/>
        </dgm:presLayoutVars>
      </dgm:prSet>
      <dgm:spPr/>
    </dgm:pt>
    <dgm:pt modelId="{9A892042-338F-463C-98A6-F87F061C5634}" type="pres">
      <dgm:prSet presAssocID="{21C95351-1FBC-466D-A6F9-0C372281793F}" presName="sibTrans" presStyleCnt="0"/>
      <dgm:spPr/>
    </dgm:pt>
    <dgm:pt modelId="{182662AE-AC77-4560-8EF8-238CA89D92EC}" type="pres">
      <dgm:prSet presAssocID="{C13C503E-5C28-4323-8351-F625E07B4356}" presName="compNode" presStyleCnt="0"/>
      <dgm:spPr/>
    </dgm:pt>
    <dgm:pt modelId="{5BCAA470-4C0F-4B74-8DA8-0C43685D58D0}" type="pres">
      <dgm:prSet presAssocID="{C13C503E-5C28-4323-8351-F625E07B435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F455A04-194C-4968-9F4E-FE4C04F76343}" type="pres">
      <dgm:prSet presAssocID="{C13C503E-5C28-4323-8351-F625E07B4356}" presName="spaceRect" presStyleCnt="0"/>
      <dgm:spPr/>
    </dgm:pt>
    <dgm:pt modelId="{C4F481C6-2004-413E-9456-E262F796C633}" type="pres">
      <dgm:prSet presAssocID="{C13C503E-5C28-4323-8351-F625E07B4356}" presName="textRect" presStyleLbl="revTx" presStyleIdx="1" presStyleCnt="4">
        <dgm:presLayoutVars>
          <dgm:chMax val="1"/>
          <dgm:chPref val="1"/>
        </dgm:presLayoutVars>
      </dgm:prSet>
      <dgm:spPr/>
    </dgm:pt>
    <dgm:pt modelId="{E8462C34-2E8C-4EB2-AF9D-CE90C386299B}" type="pres">
      <dgm:prSet presAssocID="{7CEB3C27-FBE3-44A0-9DCA-1B1A675A19BA}" presName="sibTrans" presStyleCnt="0"/>
      <dgm:spPr/>
    </dgm:pt>
    <dgm:pt modelId="{744165C9-430A-44DF-9472-352B8B58D041}" type="pres">
      <dgm:prSet presAssocID="{37A92F79-DD52-4BFC-8973-86827558DC9D}" presName="compNode" presStyleCnt="0"/>
      <dgm:spPr/>
    </dgm:pt>
    <dgm:pt modelId="{B2ADEDE4-AA8A-4E28-B95A-984447C38047}" type="pres">
      <dgm:prSet presAssocID="{37A92F79-DD52-4BFC-8973-86827558DC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3CBAD07-4EB9-4A9D-895D-B525AAA49A0F}" type="pres">
      <dgm:prSet presAssocID="{37A92F79-DD52-4BFC-8973-86827558DC9D}" presName="spaceRect" presStyleCnt="0"/>
      <dgm:spPr/>
    </dgm:pt>
    <dgm:pt modelId="{2EBEB5B7-3AEA-41F3-BF7B-D8211CC51279}" type="pres">
      <dgm:prSet presAssocID="{37A92F79-DD52-4BFC-8973-86827558DC9D}" presName="textRect" presStyleLbl="revTx" presStyleIdx="2" presStyleCnt="4">
        <dgm:presLayoutVars>
          <dgm:chMax val="1"/>
          <dgm:chPref val="1"/>
        </dgm:presLayoutVars>
      </dgm:prSet>
      <dgm:spPr/>
    </dgm:pt>
    <dgm:pt modelId="{DBD3D1C3-9E61-4CE6-99CE-5436F916019B}" type="pres">
      <dgm:prSet presAssocID="{AEF01686-71B0-4014-A0EE-D3CC179372D3}" presName="sibTrans" presStyleCnt="0"/>
      <dgm:spPr/>
    </dgm:pt>
    <dgm:pt modelId="{DBB0AB16-0710-4CBC-979B-55CBDC4D9E85}" type="pres">
      <dgm:prSet presAssocID="{B13BF004-B693-45A6-8867-29F83AD79995}" presName="compNode" presStyleCnt="0"/>
      <dgm:spPr/>
    </dgm:pt>
    <dgm:pt modelId="{3E85F34A-6E3C-4DA8-9355-66F9EF4B6B17}" type="pres">
      <dgm:prSet presAssocID="{B13BF004-B693-45A6-8867-29F83AD799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C9FD514D-ACD5-4BAA-81BD-015BEC6BB9E0}" type="pres">
      <dgm:prSet presAssocID="{B13BF004-B693-45A6-8867-29F83AD79995}" presName="spaceRect" presStyleCnt="0"/>
      <dgm:spPr/>
    </dgm:pt>
    <dgm:pt modelId="{B368E8DD-A24A-4E6A-A9E5-2D1DB6F101BC}" type="pres">
      <dgm:prSet presAssocID="{B13BF004-B693-45A6-8867-29F83AD7999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4C2F43-2C17-4FB8-B9A3-3F46D15FC79A}" type="presOf" srcId="{C13C503E-5C28-4323-8351-F625E07B4356}" destId="{C4F481C6-2004-413E-9456-E262F796C633}" srcOrd="0" destOrd="0" presId="urn:microsoft.com/office/officeart/2018/2/layout/IconLabelList"/>
    <dgm:cxn modelId="{F7F21F68-A2FE-46CF-9202-7642B3CABA1F}" type="presOf" srcId="{204ABD66-2646-404E-95B6-0279641742B9}" destId="{96DBD4A4-882B-422F-B50F-5FDE8D416C13}" srcOrd="0" destOrd="0" presId="urn:microsoft.com/office/officeart/2018/2/layout/IconLabelList"/>
    <dgm:cxn modelId="{E409AA4F-8001-4D6E-AA46-0889E6EA779B}" type="presOf" srcId="{AF6426AE-DE10-4217-8590-4C85EF5FA5C0}" destId="{31BD9CCD-5173-4466-9293-47AEFE4DAC6A}" srcOrd="0" destOrd="0" presId="urn:microsoft.com/office/officeart/2018/2/layout/IconLabelList"/>
    <dgm:cxn modelId="{4E099853-39F2-43D8-AC52-F75C530FDEB3}" srcId="{AF6426AE-DE10-4217-8590-4C85EF5FA5C0}" destId="{204ABD66-2646-404E-95B6-0279641742B9}" srcOrd="0" destOrd="0" parTransId="{A96FFC70-AA0A-4B45-81E3-574103F99ECD}" sibTransId="{21C95351-1FBC-466D-A6F9-0C372281793F}"/>
    <dgm:cxn modelId="{4D3C057E-A65F-4AD2-832B-3421C319CF6E}" type="presOf" srcId="{B13BF004-B693-45A6-8867-29F83AD79995}" destId="{B368E8DD-A24A-4E6A-A9E5-2D1DB6F101BC}" srcOrd="0" destOrd="0" presId="urn:microsoft.com/office/officeart/2018/2/layout/IconLabelList"/>
    <dgm:cxn modelId="{DB51338A-8764-47F7-AF4A-2A0A19475A4A}" srcId="{AF6426AE-DE10-4217-8590-4C85EF5FA5C0}" destId="{C13C503E-5C28-4323-8351-F625E07B4356}" srcOrd="1" destOrd="0" parTransId="{684AE4DF-17EC-44AB-9501-B77DCD40DFB8}" sibTransId="{7CEB3C27-FBE3-44A0-9DCA-1B1A675A19BA}"/>
    <dgm:cxn modelId="{CDC6D698-36C6-4501-847D-FC47201DACBD}" type="presOf" srcId="{37A92F79-DD52-4BFC-8973-86827558DC9D}" destId="{2EBEB5B7-3AEA-41F3-BF7B-D8211CC51279}" srcOrd="0" destOrd="0" presId="urn:microsoft.com/office/officeart/2018/2/layout/IconLabelList"/>
    <dgm:cxn modelId="{98B4BA9F-35C2-44D4-89D6-78844249357B}" srcId="{AF6426AE-DE10-4217-8590-4C85EF5FA5C0}" destId="{37A92F79-DD52-4BFC-8973-86827558DC9D}" srcOrd="2" destOrd="0" parTransId="{382904B1-7886-448C-9D22-807523EA0990}" sibTransId="{AEF01686-71B0-4014-A0EE-D3CC179372D3}"/>
    <dgm:cxn modelId="{76A5FCC7-D90B-4488-9FE3-3EB4396A9F5F}" srcId="{AF6426AE-DE10-4217-8590-4C85EF5FA5C0}" destId="{B13BF004-B693-45A6-8867-29F83AD79995}" srcOrd="3" destOrd="0" parTransId="{010D632D-ED47-45A9-A806-66E4FC655E74}" sibTransId="{4C733D32-DAA1-401A-91A2-0433E90D9C35}"/>
    <dgm:cxn modelId="{A2881563-03F5-474E-B514-153869BA0C7A}" type="presParOf" srcId="{31BD9CCD-5173-4466-9293-47AEFE4DAC6A}" destId="{FFEC6C99-BCA0-456D-A4FF-DE4E8100581E}" srcOrd="0" destOrd="0" presId="urn:microsoft.com/office/officeart/2018/2/layout/IconLabelList"/>
    <dgm:cxn modelId="{4A8BCA2C-5384-424F-A43E-A8DDDF587740}" type="presParOf" srcId="{FFEC6C99-BCA0-456D-A4FF-DE4E8100581E}" destId="{972A71F2-E998-47DE-BA8C-6E57D561B3F0}" srcOrd="0" destOrd="0" presId="urn:microsoft.com/office/officeart/2018/2/layout/IconLabelList"/>
    <dgm:cxn modelId="{56EBF6CF-6A65-4457-ADB6-849470431675}" type="presParOf" srcId="{FFEC6C99-BCA0-456D-A4FF-DE4E8100581E}" destId="{A71941E1-C453-44D9-8980-2931F811FCA3}" srcOrd="1" destOrd="0" presId="urn:microsoft.com/office/officeart/2018/2/layout/IconLabelList"/>
    <dgm:cxn modelId="{18CBB3CC-CC03-4F69-879B-E28406A1F99D}" type="presParOf" srcId="{FFEC6C99-BCA0-456D-A4FF-DE4E8100581E}" destId="{96DBD4A4-882B-422F-B50F-5FDE8D416C13}" srcOrd="2" destOrd="0" presId="urn:microsoft.com/office/officeart/2018/2/layout/IconLabelList"/>
    <dgm:cxn modelId="{DE0195A5-5A39-4F7D-B58B-C04AEC5B30BB}" type="presParOf" srcId="{31BD9CCD-5173-4466-9293-47AEFE4DAC6A}" destId="{9A892042-338F-463C-98A6-F87F061C5634}" srcOrd="1" destOrd="0" presId="urn:microsoft.com/office/officeart/2018/2/layout/IconLabelList"/>
    <dgm:cxn modelId="{DFC10567-0A8B-40B7-AC68-52858B777F97}" type="presParOf" srcId="{31BD9CCD-5173-4466-9293-47AEFE4DAC6A}" destId="{182662AE-AC77-4560-8EF8-238CA89D92EC}" srcOrd="2" destOrd="0" presId="urn:microsoft.com/office/officeart/2018/2/layout/IconLabelList"/>
    <dgm:cxn modelId="{A9F41C02-044D-419B-B763-C09EF7CEFF87}" type="presParOf" srcId="{182662AE-AC77-4560-8EF8-238CA89D92EC}" destId="{5BCAA470-4C0F-4B74-8DA8-0C43685D58D0}" srcOrd="0" destOrd="0" presId="urn:microsoft.com/office/officeart/2018/2/layout/IconLabelList"/>
    <dgm:cxn modelId="{F8A4E8C0-D0EF-47E5-B589-37A4C5559836}" type="presParOf" srcId="{182662AE-AC77-4560-8EF8-238CA89D92EC}" destId="{CF455A04-194C-4968-9F4E-FE4C04F76343}" srcOrd="1" destOrd="0" presId="urn:microsoft.com/office/officeart/2018/2/layout/IconLabelList"/>
    <dgm:cxn modelId="{E6CA10DE-CC76-4C09-88D4-520F05431409}" type="presParOf" srcId="{182662AE-AC77-4560-8EF8-238CA89D92EC}" destId="{C4F481C6-2004-413E-9456-E262F796C633}" srcOrd="2" destOrd="0" presId="urn:microsoft.com/office/officeart/2018/2/layout/IconLabelList"/>
    <dgm:cxn modelId="{5C3E3060-10E7-48E1-8C0A-A51650727314}" type="presParOf" srcId="{31BD9CCD-5173-4466-9293-47AEFE4DAC6A}" destId="{E8462C34-2E8C-4EB2-AF9D-CE90C386299B}" srcOrd="3" destOrd="0" presId="urn:microsoft.com/office/officeart/2018/2/layout/IconLabelList"/>
    <dgm:cxn modelId="{358849BC-9A6E-4C03-94F7-8561741C3F10}" type="presParOf" srcId="{31BD9CCD-5173-4466-9293-47AEFE4DAC6A}" destId="{744165C9-430A-44DF-9472-352B8B58D041}" srcOrd="4" destOrd="0" presId="urn:microsoft.com/office/officeart/2018/2/layout/IconLabelList"/>
    <dgm:cxn modelId="{8DA5A8DD-75BD-45FD-A2CE-50A834135203}" type="presParOf" srcId="{744165C9-430A-44DF-9472-352B8B58D041}" destId="{B2ADEDE4-AA8A-4E28-B95A-984447C38047}" srcOrd="0" destOrd="0" presId="urn:microsoft.com/office/officeart/2018/2/layout/IconLabelList"/>
    <dgm:cxn modelId="{62C4EB1E-11E1-4E34-BFF5-557DC9CC8A5C}" type="presParOf" srcId="{744165C9-430A-44DF-9472-352B8B58D041}" destId="{53CBAD07-4EB9-4A9D-895D-B525AAA49A0F}" srcOrd="1" destOrd="0" presId="urn:microsoft.com/office/officeart/2018/2/layout/IconLabelList"/>
    <dgm:cxn modelId="{BDAF1542-06FC-4992-A701-F2C265959EF8}" type="presParOf" srcId="{744165C9-430A-44DF-9472-352B8B58D041}" destId="{2EBEB5B7-3AEA-41F3-BF7B-D8211CC51279}" srcOrd="2" destOrd="0" presId="urn:microsoft.com/office/officeart/2018/2/layout/IconLabelList"/>
    <dgm:cxn modelId="{1BDD1523-47C5-43BF-A647-864701D350D9}" type="presParOf" srcId="{31BD9CCD-5173-4466-9293-47AEFE4DAC6A}" destId="{DBD3D1C3-9E61-4CE6-99CE-5436F916019B}" srcOrd="5" destOrd="0" presId="urn:microsoft.com/office/officeart/2018/2/layout/IconLabelList"/>
    <dgm:cxn modelId="{66B57676-435B-4E42-9D6B-2A4795125381}" type="presParOf" srcId="{31BD9CCD-5173-4466-9293-47AEFE4DAC6A}" destId="{DBB0AB16-0710-4CBC-979B-55CBDC4D9E85}" srcOrd="6" destOrd="0" presId="urn:microsoft.com/office/officeart/2018/2/layout/IconLabelList"/>
    <dgm:cxn modelId="{70B3E716-2284-44CC-A75F-9328F4ECD852}" type="presParOf" srcId="{DBB0AB16-0710-4CBC-979B-55CBDC4D9E85}" destId="{3E85F34A-6E3C-4DA8-9355-66F9EF4B6B17}" srcOrd="0" destOrd="0" presId="urn:microsoft.com/office/officeart/2018/2/layout/IconLabelList"/>
    <dgm:cxn modelId="{D767C288-33C7-4E67-8EA9-B1656062F197}" type="presParOf" srcId="{DBB0AB16-0710-4CBC-979B-55CBDC4D9E85}" destId="{C9FD514D-ACD5-4BAA-81BD-015BEC6BB9E0}" srcOrd="1" destOrd="0" presId="urn:microsoft.com/office/officeart/2018/2/layout/IconLabelList"/>
    <dgm:cxn modelId="{A8BBEC00-CB68-4BE9-8ED6-03DC4B272245}" type="presParOf" srcId="{DBB0AB16-0710-4CBC-979B-55CBDC4D9E85}" destId="{B368E8DD-A24A-4E6A-A9E5-2D1DB6F101B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3F64FB-90BD-4B15-A2A3-F52D25714F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</dgm:pt>
    <dgm:pt modelId="{AE46E53A-F169-4213-AEE9-D88B239E7744}">
      <dgm:prSet phldrT="[Texte]"/>
      <dgm:spPr/>
      <dgm:t>
        <a:bodyPr/>
        <a:lstStyle/>
        <a:p>
          <a:r>
            <a:rPr lang="en-US" dirty="0"/>
            <a:t>Network telemetry (Zeek) </a:t>
          </a:r>
          <a:endParaRPr lang="fr-CA" dirty="0"/>
        </a:p>
      </dgm:t>
    </dgm:pt>
    <dgm:pt modelId="{34D09587-AD46-46A7-A524-3C5B7B94F98A}" type="parTrans" cxnId="{5887B13A-92A0-45A7-BE5F-A3F6A237D3B4}">
      <dgm:prSet/>
      <dgm:spPr/>
      <dgm:t>
        <a:bodyPr/>
        <a:lstStyle/>
        <a:p>
          <a:endParaRPr lang="fr-CA"/>
        </a:p>
      </dgm:t>
    </dgm:pt>
    <dgm:pt modelId="{4BF8C861-FA6E-463A-B088-63119B29750E}" type="sibTrans" cxnId="{5887B13A-92A0-45A7-BE5F-A3F6A237D3B4}">
      <dgm:prSet/>
      <dgm:spPr/>
      <dgm:t>
        <a:bodyPr/>
        <a:lstStyle/>
        <a:p>
          <a:endParaRPr lang="fr-CA"/>
        </a:p>
      </dgm:t>
    </dgm:pt>
    <dgm:pt modelId="{39DBB906-9A98-48ED-836E-21BB881FA056}">
      <dgm:prSet phldrT="[Texte]"/>
      <dgm:spPr/>
      <dgm:t>
        <a:bodyPr/>
        <a:lstStyle/>
        <a:p>
          <a:r>
            <a:rPr lang="en-US" dirty="0"/>
            <a:t>Host telemetry (Sysmon, EDR, SIEM )</a:t>
          </a:r>
          <a:endParaRPr lang="fr-CA" dirty="0"/>
        </a:p>
      </dgm:t>
    </dgm:pt>
    <dgm:pt modelId="{D6A7ECC7-62C1-4CA3-A6B7-C2FF4C803614}" type="parTrans" cxnId="{DDFDFF32-E231-4712-A344-19D06D72E6EF}">
      <dgm:prSet/>
      <dgm:spPr/>
      <dgm:t>
        <a:bodyPr/>
        <a:lstStyle/>
        <a:p>
          <a:endParaRPr lang="fr-CA"/>
        </a:p>
      </dgm:t>
    </dgm:pt>
    <dgm:pt modelId="{C06241D4-ACD4-47D6-86D0-B13AF96BDB3B}" type="sibTrans" cxnId="{DDFDFF32-E231-4712-A344-19D06D72E6EF}">
      <dgm:prSet/>
      <dgm:spPr/>
      <dgm:t>
        <a:bodyPr/>
        <a:lstStyle/>
        <a:p>
          <a:endParaRPr lang="fr-CA"/>
        </a:p>
      </dgm:t>
    </dgm:pt>
    <dgm:pt modelId="{94898E77-8449-4C26-B0CE-367C355CFA51}">
      <dgm:prSet phldrT="[Texte]"/>
      <dgm:spPr/>
      <dgm:t>
        <a:bodyPr/>
        <a:lstStyle/>
        <a:p>
          <a:r>
            <a:rPr lang="en-US" dirty="0"/>
            <a:t>IP source/dest, Port Source/dest (flow)</a:t>
          </a:r>
          <a:endParaRPr lang="fr-CA" dirty="0"/>
        </a:p>
      </dgm:t>
    </dgm:pt>
    <dgm:pt modelId="{2CB74B03-3BC8-4CED-8D79-0AA865330F93}" type="parTrans" cxnId="{BAD38118-7796-4F58-AB57-7D9138814AA6}">
      <dgm:prSet/>
      <dgm:spPr/>
      <dgm:t>
        <a:bodyPr/>
        <a:lstStyle/>
        <a:p>
          <a:endParaRPr lang="fr-CA"/>
        </a:p>
      </dgm:t>
    </dgm:pt>
    <dgm:pt modelId="{273F099D-8236-4E98-B1C4-68697CB24D8C}" type="sibTrans" cxnId="{BAD38118-7796-4F58-AB57-7D9138814AA6}">
      <dgm:prSet/>
      <dgm:spPr/>
      <dgm:t>
        <a:bodyPr/>
        <a:lstStyle/>
        <a:p>
          <a:endParaRPr lang="fr-CA"/>
        </a:p>
      </dgm:t>
    </dgm:pt>
    <dgm:pt modelId="{72C5C407-98BA-458E-9A78-CBA9909D4ABA}">
      <dgm:prSet phldrT="[Texte]"/>
      <dgm:spPr/>
      <dgm:t>
        <a:bodyPr/>
        <a:lstStyle/>
        <a:p>
          <a:r>
            <a:rPr lang="en-US" dirty="0"/>
            <a:t>JA3, JA3S </a:t>
          </a:r>
          <a:endParaRPr lang="fr-CA" dirty="0"/>
        </a:p>
      </dgm:t>
    </dgm:pt>
    <dgm:pt modelId="{BF84203A-96E2-4A8A-96AD-D3A5ABA31533}" type="parTrans" cxnId="{32D7C406-D544-469A-AB08-1784740AD4DD}">
      <dgm:prSet/>
      <dgm:spPr/>
      <dgm:t>
        <a:bodyPr/>
        <a:lstStyle/>
        <a:p>
          <a:endParaRPr lang="fr-CA"/>
        </a:p>
      </dgm:t>
    </dgm:pt>
    <dgm:pt modelId="{7527C1CF-B267-4AA8-BC59-E2D70B2A60CE}" type="sibTrans" cxnId="{32D7C406-D544-469A-AB08-1784740AD4DD}">
      <dgm:prSet/>
      <dgm:spPr/>
      <dgm:t>
        <a:bodyPr/>
        <a:lstStyle/>
        <a:p>
          <a:endParaRPr lang="fr-CA"/>
        </a:p>
      </dgm:t>
    </dgm:pt>
    <dgm:pt modelId="{FB80BA7C-DEF9-418F-AD78-E3C52BD43801}">
      <dgm:prSet phldrT="[Texte]"/>
      <dgm:spPr/>
      <dgm:t>
        <a:bodyPr/>
        <a:lstStyle/>
        <a:p>
          <a:r>
            <a:rPr lang="en-US" dirty="0"/>
            <a:t>IP source/dest, Port Source/dest (flow)</a:t>
          </a:r>
          <a:endParaRPr lang="fr-CA" dirty="0"/>
        </a:p>
      </dgm:t>
    </dgm:pt>
    <dgm:pt modelId="{54B016E0-F4B9-4E13-8072-FAF8B5A26B01}" type="parTrans" cxnId="{D4934E49-ACDD-44EA-B683-4EE743AB0204}">
      <dgm:prSet/>
      <dgm:spPr/>
      <dgm:t>
        <a:bodyPr/>
        <a:lstStyle/>
        <a:p>
          <a:endParaRPr lang="fr-CA"/>
        </a:p>
      </dgm:t>
    </dgm:pt>
    <dgm:pt modelId="{3088E0C7-5272-4767-97AE-A36EFA5F390A}" type="sibTrans" cxnId="{D4934E49-ACDD-44EA-B683-4EE743AB0204}">
      <dgm:prSet/>
      <dgm:spPr/>
      <dgm:t>
        <a:bodyPr/>
        <a:lstStyle/>
        <a:p>
          <a:endParaRPr lang="fr-CA"/>
        </a:p>
      </dgm:t>
    </dgm:pt>
    <dgm:pt modelId="{B5389E9B-352B-4990-B516-1DB8BA39F1E4}">
      <dgm:prSet phldrT="[Texte]"/>
      <dgm:spPr/>
      <dgm:t>
        <a:bodyPr/>
        <a:lstStyle/>
        <a:p>
          <a:r>
            <a:rPr lang="en-US"/>
            <a:t>Process Name</a:t>
          </a:r>
          <a:endParaRPr lang="fr-CA" dirty="0"/>
        </a:p>
      </dgm:t>
    </dgm:pt>
    <dgm:pt modelId="{9FFF6AD4-7B38-4EAE-8E50-ACD491F9D129}" type="parTrans" cxnId="{C8658233-E6D3-42CA-B682-A2DDB97E830D}">
      <dgm:prSet/>
      <dgm:spPr/>
      <dgm:t>
        <a:bodyPr/>
        <a:lstStyle/>
        <a:p>
          <a:endParaRPr lang="fr-CA"/>
        </a:p>
      </dgm:t>
    </dgm:pt>
    <dgm:pt modelId="{49485ACA-4F6E-4942-B717-51399FDA953A}" type="sibTrans" cxnId="{C8658233-E6D3-42CA-B682-A2DDB97E830D}">
      <dgm:prSet/>
      <dgm:spPr/>
      <dgm:t>
        <a:bodyPr/>
        <a:lstStyle/>
        <a:p>
          <a:endParaRPr lang="fr-CA"/>
        </a:p>
      </dgm:t>
    </dgm:pt>
    <dgm:pt modelId="{FB048662-FA94-4D7A-BB76-9A858F1120D8}" type="pres">
      <dgm:prSet presAssocID="{8B3F64FB-90BD-4B15-A2A3-F52D25714F81}" presName="Name0" presStyleCnt="0">
        <dgm:presLayoutVars>
          <dgm:chMax val="7"/>
          <dgm:chPref val="7"/>
          <dgm:dir/>
        </dgm:presLayoutVars>
      </dgm:prSet>
      <dgm:spPr/>
    </dgm:pt>
    <dgm:pt modelId="{5966567A-AC15-4F77-B670-C3FBFD412F94}" type="pres">
      <dgm:prSet presAssocID="{8B3F64FB-90BD-4B15-A2A3-F52D25714F81}" presName="Name1" presStyleCnt="0"/>
      <dgm:spPr/>
    </dgm:pt>
    <dgm:pt modelId="{EC23F559-FE40-4611-999A-3A9618AFF0C4}" type="pres">
      <dgm:prSet presAssocID="{8B3F64FB-90BD-4B15-A2A3-F52D25714F81}" presName="cycle" presStyleCnt="0"/>
      <dgm:spPr/>
    </dgm:pt>
    <dgm:pt modelId="{28430EA7-DDAE-45CB-B336-EA309024934F}" type="pres">
      <dgm:prSet presAssocID="{8B3F64FB-90BD-4B15-A2A3-F52D25714F81}" presName="srcNode" presStyleLbl="node1" presStyleIdx="0" presStyleCnt="2"/>
      <dgm:spPr/>
    </dgm:pt>
    <dgm:pt modelId="{F2C9C8F3-E0AF-4495-81C0-CB8994740536}" type="pres">
      <dgm:prSet presAssocID="{8B3F64FB-90BD-4B15-A2A3-F52D25714F81}" presName="conn" presStyleLbl="parChTrans1D2" presStyleIdx="0" presStyleCnt="1"/>
      <dgm:spPr/>
    </dgm:pt>
    <dgm:pt modelId="{E8A5EA44-3444-49A4-A134-23BA810E8312}" type="pres">
      <dgm:prSet presAssocID="{8B3F64FB-90BD-4B15-A2A3-F52D25714F81}" presName="extraNode" presStyleLbl="node1" presStyleIdx="0" presStyleCnt="2"/>
      <dgm:spPr/>
    </dgm:pt>
    <dgm:pt modelId="{0DD07AED-BA7E-48C3-B4E3-C45AAEBBB24B}" type="pres">
      <dgm:prSet presAssocID="{8B3F64FB-90BD-4B15-A2A3-F52D25714F81}" presName="dstNode" presStyleLbl="node1" presStyleIdx="0" presStyleCnt="2"/>
      <dgm:spPr/>
    </dgm:pt>
    <dgm:pt modelId="{417A8692-44CD-43BE-9152-BA4197E40560}" type="pres">
      <dgm:prSet presAssocID="{AE46E53A-F169-4213-AEE9-D88B239E7744}" presName="text_1" presStyleLbl="node1" presStyleIdx="0" presStyleCnt="2">
        <dgm:presLayoutVars>
          <dgm:bulletEnabled val="1"/>
        </dgm:presLayoutVars>
      </dgm:prSet>
      <dgm:spPr/>
    </dgm:pt>
    <dgm:pt modelId="{DF846612-5AF1-4A2F-94A2-68A87DEDC01F}" type="pres">
      <dgm:prSet presAssocID="{AE46E53A-F169-4213-AEE9-D88B239E7744}" presName="accent_1" presStyleCnt="0"/>
      <dgm:spPr/>
    </dgm:pt>
    <dgm:pt modelId="{FE08736D-EA69-4CA9-B2FD-1E3DA40CB897}" type="pres">
      <dgm:prSet presAssocID="{AE46E53A-F169-4213-AEE9-D88B239E7744}" presName="accentRepeatNode" presStyleLbl="solidFgAcc1" presStyleIdx="0" presStyleCnt="2"/>
      <dgm:spPr/>
    </dgm:pt>
    <dgm:pt modelId="{81262C9E-E0D6-49A1-B457-55A0422FA911}" type="pres">
      <dgm:prSet presAssocID="{39DBB906-9A98-48ED-836E-21BB881FA056}" presName="text_2" presStyleLbl="node1" presStyleIdx="1" presStyleCnt="2">
        <dgm:presLayoutVars>
          <dgm:bulletEnabled val="1"/>
        </dgm:presLayoutVars>
      </dgm:prSet>
      <dgm:spPr/>
    </dgm:pt>
    <dgm:pt modelId="{F5D91CF6-1D11-4CD0-936A-0F9B533606A2}" type="pres">
      <dgm:prSet presAssocID="{39DBB906-9A98-48ED-836E-21BB881FA056}" presName="accent_2" presStyleCnt="0"/>
      <dgm:spPr/>
    </dgm:pt>
    <dgm:pt modelId="{6887D9F0-9981-4CCF-BD58-A746BAADA947}" type="pres">
      <dgm:prSet presAssocID="{39DBB906-9A98-48ED-836E-21BB881FA056}" presName="accentRepeatNode" presStyleLbl="solidFgAcc1" presStyleIdx="1" presStyleCnt="2"/>
      <dgm:spPr/>
    </dgm:pt>
  </dgm:ptLst>
  <dgm:cxnLst>
    <dgm:cxn modelId="{09871906-4717-4D5E-97E6-6FA5732BF1B0}" type="presOf" srcId="{94898E77-8449-4C26-B0CE-367C355CFA51}" destId="{417A8692-44CD-43BE-9152-BA4197E40560}" srcOrd="0" destOrd="1" presId="urn:microsoft.com/office/officeart/2008/layout/VerticalCurvedList"/>
    <dgm:cxn modelId="{32D7C406-D544-469A-AB08-1784740AD4DD}" srcId="{AE46E53A-F169-4213-AEE9-D88B239E7744}" destId="{72C5C407-98BA-458E-9A78-CBA9909D4ABA}" srcOrd="1" destOrd="0" parTransId="{BF84203A-96E2-4A8A-96AD-D3A5ABA31533}" sibTransId="{7527C1CF-B267-4AA8-BC59-E2D70B2A60CE}"/>
    <dgm:cxn modelId="{BAD38118-7796-4F58-AB57-7D9138814AA6}" srcId="{AE46E53A-F169-4213-AEE9-D88B239E7744}" destId="{94898E77-8449-4C26-B0CE-367C355CFA51}" srcOrd="0" destOrd="0" parTransId="{2CB74B03-3BC8-4CED-8D79-0AA865330F93}" sibTransId="{273F099D-8236-4E98-B1C4-68697CB24D8C}"/>
    <dgm:cxn modelId="{8446131C-F71E-4AC2-B210-85DC8354104A}" type="presOf" srcId="{39DBB906-9A98-48ED-836E-21BB881FA056}" destId="{81262C9E-E0D6-49A1-B457-55A0422FA911}" srcOrd="0" destOrd="0" presId="urn:microsoft.com/office/officeart/2008/layout/VerticalCurvedList"/>
    <dgm:cxn modelId="{53EEC923-65B0-4A3A-AA3F-20C0687E6F42}" type="presOf" srcId="{AE46E53A-F169-4213-AEE9-D88B239E7744}" destId="{417A8692-44CD-43BE-9152-BA4197E40560}" srcOrd="0" destOrd="0" presId="urn:microsoft.com/office/officeart/2008/layout/VerticalCurvedList"/>
    <dgm:cxn modelId="{DDFDFF32-E231-4712-A344-19D06D72E6EF}" srcId="{8B3F64FB-90BD-4B15-A2A3-F52D25714F81}" destId="{39DBB906-9A98-48ED-836E-21BB881FA056}" srcOrd="1" destOrd="0" parTransId="{D6A7ECC7-62C1-4CA3-A6B7-C2FF4C803614}" sibTransId="{C06241D4-ACD4-47D6-86D0-B13AF96BDB3B}"/>
    <dgm:cxn modelId="{C8658233-E6D3-42CA-B682-A2DDB97E830D}" srcId="{39DBB906-9A98-48ED-836E-21BB881FA056}" destId="{B5389E9B-352B-4990-B516-1DB8BA39F1E4}" srcOrd="1" destOrd="0" parTransId="{9FFF6AD4-7B38-4EAE-8E50-ACD491F9D129}" sibTransId="{49485ACA-4F6E-4942-B717-51399FDA953A}"/>
    <dgm:cxn modelId="{5887B13A-92A0-45A7-BE5F-A3F6A237D3B4}" srcId="{8B3F64FB-90BD-4B15-A2A3-F52D25714F81}" destId="{AE46E53A-F169-4213-AEE9-D88B239E7744}" srcOrd="0" destOrd="0" parTransId="{34D09587-AD46-46A7-A524-3C5B7B94F98A}" sibTransId="{4BF8C861-FA6E-463A-B088-63119B29750E}"/>
    <dgm:cxn modelId="{C86C955B-A2F3-4EA4-BFC5-BD604228D11D}" type="presOf" srcId="{FB80BA7C-DEF9-418F-AD78-E3C52BD43801}" destId="{81262C9E-E0D6-49A1-B457-55A0422FA911}" srcOrd="0" destOrd="1" presId="urn:microsoft.com/office/officeart/2008/layout/VerticalCurvedList"/>
    <dgm:cxn modelId="{F1309966-9F47-4D50-8122-6220B7A081DD}" type="presOf" srcId="{273F099D-8236-4E98-B1C4-68697CB24D8C}" destId="{F2C9C8F3-E0AF-4495-81C0-CB8994740536}" srcOrd="0" destOrd="0" presId="urn:microsoft.com/office/officeart/2008/layout/VerticalCurvedList"/>
    <dgm:cxn modelId="{D4934E49-ACDD-44EA-B683-4EE743AB0204}" srcId="{39DBB906-9A98-48ED-836E-21BB881FA056}" destId="{FB80BA7C-DEF9-418F-AD78-E3C52BD43801}" srcOrd="0" destOrd="0" parTransId="{54B016E0-F4B9-4E13-8072-FAF8B5A26B01}" sibTransId="{3088E0C7-5272-4767-97AE-A36EFA5F390A}"/>
    <dgm:cxn modelId="{6FC2CEAC-CF0D-450D-85E8-006635C140C3}" type="presOf" srcId="{72C5C407-98BA-458E-9A78-CBA9909D4ABA}" destId="{417A8692-44CD-43BE-9152-BA4197E40560}" srcOrd="0" destOrd="2" presId="urn:microsoft.com/office/officeart/2008/layout/VerticalCurvedList"/>
    <dgm:cxn modelId="{284F78BD-C5C4-4F82-8A49-134EB6DA19CD}" type="presOf" srcId="{8B3F64FB-90BD-4B15-A2A3-F52D25714F81}" destId="{FB048662-FA94-4D7A-BB76-9A858F1120D8}" srcOrd="0" destOrd="0" presId="urn:microsoft.com/office/officeart/2008/layout/VerticalCurvedList"/>
    <dgm:cxn modelId="{1D87A7DE-DDAF-4D72-8E01-C122083A1F36}" type="presOf" srcId="{B5389E9B-352B-4990-B516-1DB8BA39F1E4}" destId="{81262C9E-E0D6-49A1-B457-55A0422FA911}" srcOrd="0" destOrd="2" presId="urn:microsoft.com/office/officeart/2008/layout/VerticalCurvedList"/>
    <dgm:cxn modelId="{BF5AE160-4C0A-4FA0-AAFE-906E96D7F429}" type="presParOf" srcId="{FB048662-FA94-4D7A-BB76-9A858F1120D8}" destId="{5966567A-AC15-4F77-B670-C3FBFD412F94}" srcOrd="0" destOrd="0" presId="urn:microsoft.com/office/officeart/2008/layout/VerticalCurvedList"/>
    <dgm:cxn modelId="{7946D8EE-6A7F-4C9D-A38E-22715DF051B1}" type="presParOf" srcId="{5966567A-AC15-4F77-B670-C3FBFD412F94}" destId="{EC23F559-FE40-4611-999A-3A9618AFF0C4}" srcOrd="0" destOrd="0" presId="urn:microsoft.com/office/officeart/2008/layout/VerticalCurvedList"/>
    <dgm:cxn modelId="{CA3D8387-BC11-465F-B6A8-ED25B4780C5E}" type="presParOf" srcId="{EC23F559-FE40-4611-999A-3A9618AFF0C4}" destId="{28430EA7-DDAE-45CB-B336-EA309024934F}" srcOrd="0" destOrd="0" presId="urn:microsoft.com/office/officeart/2008/layout/VerticalCurvedList"/>
    <dgm:cxn modelId="{DD9C479F-947E-428C-BC6C-1FDC6F1B38D2}" type="presParOf" srcId="{EC23F559-FE40-4611-999A-3A9618AFF0C4}" destId="{F2C9C8F3-E0AF-4495-81C0-CB8994740536}" srcOrd="1" destOrd="0" presId="urn:microsoft.com/office/officeart/2008/layout/VerticalCurvedList"/>
    <dgm:cxn modelId="{7D201860-E503-4B81-AD8C-6FD772DDA04D}" type="presParOf" srcId="{EC23F559-FE40-4611-999A-3A9618AFF0C4}" destId="{E8A5EA44-3444-49A4-A134-23BA810E8312}" srcOrd="2" destOrd="0" presId="urn:microsoft.com/office/officeart/2008/layout/VerticalCurvedList"/>
    <dgm:cxn modelId="{78E42A06-92D8-4993-B938-F443288467F7}" type="presParOf" srcId="{EC23F559-FE40-4611-999A-3A9618AFF0C4}" destId="{0DD07AED-BA7E-48C3-B4E3-C45AAEBBB24B}" srcOrd="3" destOrd="0" presId="urn:microsoft.com/office/officeart/2008/layout/VerticalCurvedList"/>
    <dgm:cxn modelId="{B335348B-F61B-45AC-8F55-BEA02EF48E9C}" type="presParOf" srcId="{5966567A-AC15-4F77-B670-C3FBFD412F94}" destId="{417A8692-44CD-43BE-9152-BA4197E40560}" srcOrd="1" destOrd="0" presId="urn:microsoft.com/office/officeart/2008/layout/VerticalCurvedList"/>
    <dgm:cxn modelId="{FFE8E309-23BE-465A-BCD1-353B35CE8D32}" type="presParOf" srcId="{5966567A-AC15-4F77-B670-C3FBFD412F94}" destId="{DF846612-5AF1-4A2F-94A2-68A87DEDC01F}" srcOrd="2" destOrd="0" presId="urn:microsoft.com/office/officeart/2008/layout/VerticalCurvedList"/>
    <dgm:cxn modelId="{F18C4562-3982-4D6F-9C68-8DFFA5D59A0E}" type="presParOf" srcId="{DF846612-5AF1-4A2F-94A2-68A87DEDC01F}" destId="{FE08736D-EA69-4CA9-B2FD-1E3DA40CB897}" srcOrd="0" destOrd="0" presId="urn:microsoft.com/office/officeart/2008/layout/VerticalCurvedList"/>
    <dgm:cxn modelId="{2CF09178-097A-4F0E-A175-140212531D24}" type="presParOf" srcId="{5966567A-AC15-4F77-B670-C3FBFD412F94}" destId="{81262C9E-E0D6-49A1-B457-55A0422FA911}" srcOrd="3" destOrd="0" presId="urn:microsoft.com/office/officeart/2008/layout/VerticalCurvedList"/>
    <dgm:cxn modelId="{066FAD25-AC39-40EB-BF22-37AC004F9EF4}" type="presParOf" srcId="{5966567A-AC15-4F77-B670-C3FBFD412F94}" destId="{F5D91CF6-1D11-4CD0-936A-0F9B533606A2}" srcOrd="4" destOrd="0" presId="urn:microsoft.com/office/officeart/2008/layout/VerticalCurvedList"/>
    <dgm:cxn modelId="{D3AB2E27-B97E-47BF-931B-E643DC89DBDE}" type="presParOf" srcId="{F5D91CF6-1D11-4CD0-936A-0F9B533606A2}" destId="{6887D9F0-9981-4CCF-BD58-A746BAADA94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219410-736B-4ECC-A907-9752C59CE86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fr-CA"/>
        </a:p>
      </dgm:t>
    </dgm:pt>
    <dgm:pt modelId="{9159FA97-0513-4080-9A6E-390E4FF022C4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Benign JA3 list</a:t>
          </a:r>
          <a:endParaRPr lang="fr-CA" dirty="0"/>
        </a:p>
      </dgm:t>
    </dgm:pt>
    <dgm:pt modelId="{2F7CBE6E-DA6C-4BB2-96A9-C0E180B776C9}" type="parTrans" cxnId="{1342425C-1776-44E0-AC07-86D8F0A2FB5B}">
      <dgm:prSet/>
      <dgm:spPr/>
      <dgm:t>
        <a:bodyPr/>
        <a:lstStyle/>
        <a:p>
          <a:endParaRPr lang="fr-CA"/>
        </a:p>
      </dgm:t>
    </dgm:pt>
    <dgm:pt modelId="{FB7807C5-7652-4E37-81AF-4E72500D28B3}" type="sibTrans" cxnId="{1342425C-1776-44E0-AC07-86D8F0A2FB5B}">
      <dgm:prSet/>
      <dgm:spPr/>
      <dgm:t>
        <a:bodyPr/>
        <a:lstStyle/>
        <a:p>
          <a:endParaRPr lang="fr-CA"/>
        </a:p>
      </dgm:t>
    </dgm:pt>
    <dgm:pt modelId="{BDFCE1E1-7265-49AA-8D2F-513C5E5DE29C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Malicious JA3 list</a:t>
          </a:r>
          <a:endParaRPr lang="fr-CA" dirty="0"/>
        </a:p>
      </dgm:t>
    </dgm:pt>
    <dgm:pt modelId="{707CA229-7613-4913-8BA7-742A57D3062C}" type="parTrans" cxnId="{3FC646EE-E549-4282-AAA6-A5EA27A18EDC}">
      <dgm:prSet/>
      <dgm:spPr/>
      <dgm:t>
        <a:bodyPr/>
        <a:lstStyle/>
        <a:p>
          <a:endParaRPr lang="fr-CA"/>
        </a:p>
      </dgm:t>
    </dgm:pt>
    <dgm:pt modelId="{AE6F88B1-D2FB-4C79-80BB-58B489FC4E83}" type="sibTrans" cxnId="{3FC646EE-E549-4282-AAA6-A5EA27A18EDC}">
      <dgm:prSet/>
      <dgm:spPr/>
      <dgm:t>
        <a:bodyPr/>
        <a:lstStyle/>
        <a:p>
          <a:endParaRPr lang="fr-CA"/>
        </a:p>
      </dgm:t>
    </dgm:pt>
    <dgm:pt modelId="{FB07FE31-CAA3-4375-B64A-07EC16A844E9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Suspicious JA3 list</a:t>
          </a:r>
          <a:endParaRPr lang="fr-CA" dirty="0"/>
        </a:p>
      </dgm:t>
    </dgm:pt>
    <dgm:pt modelId="{736D6925-8579-4B01-A60D-266E7ACB36D9}" type="parTrans" cxnId="{7892556E-B268-4A86-B0AF-6D38DE8774A4}">
      <dgm:prSet/>
      <dgm:spPr/>
      <dgm:t>
        <a:bodyPr/>
        <a:lstStyle/>
        <a:p>
          <a:endParaRPr lang="fr-CA"/>
        </a:p>
      </dgm:t>
    </dgm:pt>
    <dgm:pt modelId="{90E1DDCD-145F-4C30-9FFA-E3C6D3CF330E}" type="sibTrans" cxnId="{7892556E-B268-4A86-B0AF-6D38DE8774A4}">
      <dgm:prSet/>
      <dgm:spPr/>
      <dgm:t>
        <a:bodyPr/>
        <a:lstStyle/>
        <a:p>
          <a:endParaRPr lang="fr-CA"/>
        </a:p>
      </dgm:t>
    </dgm:pt>
    <dgm:pt modelId="{DFA55FD0-747F-474B-916A-C5C0436F24B2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Unknown JA3 list</a:t>
          </a:r>
          <a:endParaRPr lang="fr-CA" dirty="0"/>
        </a:p>
      </dgm:t>
    </dgm:pt>
    <dgm:pt modelId="{D4B05EAB-01A8-4A2C-B92B-179FBBB17215}" type="parTrans" cxnId="{D03E2CBC-D17A-492C-A3C1-E2A70EEBF51E}">
      <dgm:prSet/>
      <dgm:spPr/>
      <dgm:t>
        <a:bodyPr/>
        <a:lstStyle/>
        <a:p>
          <a:endParaRPr lang="fr-CA"/>
        </a:p>
      </dgm:t>
    </dgm:pt>
    <dgm:pt modelId="{6FD3845B-73C0-4B0F-800E-44595EBE105A}" type="sibTrans" cxnId="{D03E2CBC-D17A-492C-A3C1-E2A70EEBF51E}">
      <dgm:prSet/>
      <dgm:spPr/>
      <dgm:t>
        <a:bodyPr/>
        <a:lstStyle/>
        <a:p>
          <a:endParaRPr lang="fr-CA"/>
        </a:p>
      </dgm:t>
    </dgm:pt>
    <dgm:pt modelId="{D104F12B-B80A-4386-8EC9-199944035469}" type="pres">
      <dgm:prSet presAssocID="{EC219410-736B-4ECC-A907-9752C59CE865}" presName="root" presStyleCnt="0">
        <dgm:presLayoutVars>
          <dgm:dir/>
          <dgm:resizeHandles val="exact"/>
        </dgm:presLayoutVars>
      </dgm:prSet>
      <dgm:spPr/>
    </dgm:pt>
    <dgm:pt modelId="{FD907995-3820-41FE-B512-2750F721C09E}" type="pres">
      <dgm:prSet presAssocID="{9159FA97-0513-4080-9A6E-390E4FF022C4}" presName="compNode" presStyleCnt="0"/>
      <dgm:spPr/>
    </dgm:pt>
    <dgm:pt modelId="{D421F68D-FBC0-4680-9B98-55DB7020A699}" type="pres">
      <dgm:prSet presAssocID="{9159FA97-0513-4080-9A6E-390E4FF022C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BABA67-59CE-46B6-9593-1211CF59B4F9}" type="pres">
      <dgm:prSet presAssocID="{9159FA97-0513-4080-9A6E-390E4FF022C4}" presName="spaceRect" presStyleCnt="0"/>
      <dgm:spPr/>
    </dgm:pt>
    <dgm:pt modelId="{4497DC87-662E-4E21-B93A-5157AB375CEE}" type="pres">
      <dgm:prSet presAssocID="{9159FA97-0513-4080-9A6E-390E4FF022C4}" presName="textRect" presStyleLbl="revTx" presStyleIdx="0" presStyleCnt="4">
        <dgm:presLayoutVars>
          <dgm:chMax val="1"/>
          <dgm:chPref val="1"/>
        </dgm:presLayoutVars>
      </dgm:prSet>
      <dgm:spPr/>
    </dgm:pt>
    <dgm:pt modelId="{76D5896E-0355-4F04-BA9C-2B74017D8F1F}" type="pres">
      <dgm:prSet presAssocID="{FB7807C5-7652-4E37-81AF-4E72500D28B3}" presName="sibTrans" presStyleCnt="0"/>
      <dgm:spPr/>
    </dgm:pt>
    <dgm:pt modelId="{0A314B89-0FFF-42AE-A366-360DFAF29DFB}" type="pres">
      <dgm:prSet presAssocID="{BDFCE1E1-7265-49AA-8D2F-513C5E5DE29C}" presName="compNode" presStyleCnt="0"/>
      <dgm:spPr/>
    </dgm:pt>
    <dgm:pt modelId="{E4CBD8A7-FBAA-478A-8263-13222FE1C897}" type="pres">
      <dgm:prSet presAssocID="{BDFCE1E1-7265-49AA-8D2F-513C5E5DE2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ABB68405-407B-4EB1-8470-4BD7AF190E7D}" type="pres">
      <dgm:prSet presAssocID="{BDFCE1E1-7265-49AA-8D2F-513C5E5DE29C}" presName="spaceRect" presStyleCnt="0"/>
      <dgm:spPr/>
    </dgm:pt>
    <dgm:pt modelId="{FEF443FC-0AAB-46C2-A4E8-1B1532B13D5F}" type="pres">
      <dgm:prSet presAssocID="{BDFCE1E1-7265-49AA-8D2F-513C5E5DE29C}" presName="textRect" presStyleLbl="revTx" presStyleIdx="1" presStyleCnt="4">
        <dgm:presLayoutVars>
          <dgm:chMax val="1"/>
          <dgm:chPref val="1"/>
        </dgm:presLayoutVars>
      </dgm:prSet>
      <dgm:spPr/>
    </dgm:pt>
    <dgm:pt modelId="{EEF9E21A-CB6B-4517-8405-C7FE2357952C}" type="pres">
      <dgm:prSet presAssocID="{AE6F88B1-D2FB-4C79-80BB-58B489FC4E83}" presName="sibTrans" presStyleCnt="0"/>
      <dgm:spPr/>
    </dgm:pt>
    <dgm:pt modelId="{BD3D7DC4-A4FB-4D6D-BB29-2497201143A1}" type="pres">
      <dgm:prSet presAssocID="{FB07FE31-CAA3-4375-B64A-07EC16A844E9}" presName="compNode" presStyleCnt="0"/>
      <dgm:spPr/>
    </dgm:pt>
    <dgm:pt modelId="{96B65E70-810E-4F18-9710-644A7AD8B943}" type="pres">
      <dgm:prSet presAssocID="{FB07FE31-CAA3-4375-B64A-07EC16A844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FC0A95F-7371-4F4A-B85E-36B804A5EFB0}" type="pres">
      <dgm:prSet presAssocID="{FB07FE31-CAA3-4375-B64A-07EC16A844E9}" presName="spaceRect" presStyleCnt="0"/>
      <dgm:spPr/>
    </dgm:pt>
    <dgm:pt modelId="{12313C70-F0D0-42B1-B7DD-16FA4AA2BD4B}" type="pres">
      <dgm:prSet presAssocID="{FB07FE31-CAA3-4375-B64A-07EC16A844E9}" presName="textRect" presStyleLbl="revTx" presStyleIdx="2" presStyleCnt="4">
        <dgm:presLayoutVars>
          <dgm:chMax val="1"/>
          <dgm:chPref val="1"/>
        </dgm:presLayoutVars>
      </dgm:prSet>
      <dgm:spPr/>
    </dgm:pt>
    <dgm:pt modelId="{467D2CFF-EA51-4AD5-8A21-DC0E261CD583}" type="pres">
      <dgm:prSet presAssocID="{90E1DDCD-145F-4C30-9FFA-E3C6D3CF330E}" presName="sibTrans" presStyleCnt="0"/>
      <dgm:spPr/>
    </dgm:pt>
    <dgm:pt modelId="{3A51FAF4-3EC9-47BE-8D2B-7DA10A46D6CD}" type="pres">
      <dgm:prSet presAssocID="{DFA55FD0-747F-474B-916A-C5C0436F24B2}" presName="compNode" presStyleCnt="0"/>
      <dgm:spPr/>
    </dgm:pt>
    <dgm:pt modelId="{DEA4E563-AA1C-461E-8313-7C17CA70CA57}" type="pres">
      <dgm:prSet presAssocID="{DFA55FD0-747F-474B-916A-C5C0436F24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4B9660B-0107-4905-84A0-7C83BEDBD376}" type="pres">
      <dgm:prSet presAssocID="{DFA55FD0-747F-474B-916A-C5C0436F24B2}" presName="spaceRect" presStyleCnt="0"/>
      <dgm:spPr/>
    </dgm:pt>
    <dgm:pt modelId="{09B4AF6C-B2C5-432B-9F1F-CCF5D0DF5DC5}" type="pres">
      <dgm:prSet presAssocID="{DFA55FD0-747F-474B-916A-C5C0436F24B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71E502-01A2-4FD4-A8B9-C77B6E3BB3A1}" type="presOf" srcId="{9159FA97-0513-4080-9A6E-390E4FF022C4}" destId="{4497DC87-662E-4E21-B93A-5157AB375CEE}" srcOrd="0" destOrd="0" presId="urn:microsoft.com/office/officeart/2018/2/layout/IconLabelList"/>
    <dgm:cxn modelId="{6D5C1110-C630-46CF-8F36-079713D7CF60}" type="presOf" srcId="{DFA55FD0-747F-474B-916A-C5C0436F24B2}" destId="{09B4AF6C-B2C5-432B-9F1F-CCF5D0DF5DC5}" srcOrd="0" destOrd="0" presId="urn:microsoft.com/office/officeart/2018/2/layout/IconLabelList"/>
    <dgm:cxn modelId="{1342425C-1776-44E0-AC07-86D8F0A2FB5B}" srcId="{EC219410-736B-4ECC-A907-9752C59CE865}" destId="{9159FA97-0513-4080-9A6E-390E4FF022C4}" srcOrd="0" destOrd="0" parTransId="{2F7CBE6E-DA6C-4BB2-96A9-C0E180B776C9}" sibTransId="{FB7807C5-7652-4E37-81AF-4E72500D28B3}"/>
    <dgm:cxn modelId="{7892556E-B268-4A86-B0AF-6D38DE8774A4}" srcId="{EC219410-736B-4ECC-A907-9752C59CE865}" destId="{FB07FE31-CAA3-4375-B64A-07EC16A844E9}" srcOrd="2" destOrd="0" parTransId="{736D6925-8579-4B01-A60D-266E7ACB36D9}" sibTransId="{90E1DDCD-145F-4C30-9FFA-E3C6D3CF330E}"/>
    <dgm:cxn modelId="{9EC25759-C3DF-4C58-A541-CBE003DF5C59}" type="presOf" srcId="{FB07FE31-CAA3-4375-B64A-07EC16A844E9}" destId="{12313C70-F0D0-42B1-B7DD-16FA4AA2BD4B}" srcOrd="0" destOrd="0" presId="urn:microsoft.com/office/officeart/2018/2/layout/IconLabelList"/>
    <dgm:cxn modelId="{D03E2CBC-D17A-492C-A3C1-E2A70EEBF51E}" srcId="{EC219410-736B-4ECC-A907-9752C59CE865}" destId="{DFA55FD0-747F-474B-916A-C5C0436F24B2}" srcOrd="3" destOrd="0" parTransId="{D4B05EAB-01A8-4A2C-B92B-179FBBB17215}" sibTransId="{6FD3845B-73C0-4B0F-800E-44595EBE105A}"/>
    <dgm:cxn modelId="{32AAFAE0-CA34-4A3A-8853-EDC21C2A1864}" type="presOf" srcId="{EC219410-736B-4ECC-A907-9752C59CE865}" destId="{D104F12B-B80A-4386-8EC9-199944035469}" srcOrd="0" destOrd="0" presId="urn:microsoft.com/office/officeart/2018/2/layout/IconLabelList"/>
    <dgm:cxn modelId="{3FC646EE-E549-4282-AAA6-A5EA27A18EDC}" srcId="{EC219410-736B-4ECC-A907-9752C59CE865}" destId="{BDFCE1E1-7265-49AA-8D2F-513C5E5DE29C}" srcOrd="1" destOrd="0" parTransId="{707CA229-7613-4913-8BA7-742A57D3062C}" sibTransId="{AE6F88B1-D2FB-4C79-80BB-58B489FC4E83}"/>
    <dgm:cxn modelId="{D10E86FC-9127-42E5-9930-8541A571F7A0}" type="presOf" srcId="{BDFCE1E1-7265-49AA-8D2F-513C5E5DE29C}" destId="{FEF443FC-0AAB-46C2-A4E8-1B1532B13D5F}" srcOrd="0" destOrd="0" presId="urn:microsoft.com/office/officeart/2018/2/layout/IconLabelList"/>
    <dgm:cxn modelId="{4669ECF8-0DCC-44B1-BCA8-336126D6B324}" type="presParOf" srcId="{D104F12B-B80A-4386-8EC9-199944035469}" destId="{FD907995-3820-41FE-B512-2750F721C09E}" srcOrd="0" destOrd="0" presId="urn:microsoft.com/office/officeart/2018/2/layout/IconLabelList"/>
    <dgm:cxn modelId="{F4E7C365-CAF3-483E-BEE7-2BEA0EEE13A1}" type="presParOf" srcId="{FD907995-3820-41FE-B512-2750F721C09E}" destId="{D421F68D-FBC0-4680-9B98-55DB7020A699}" srcOrd="0" destOrd="0" presId="urn:microsoft.com/office/officeart/2018/2/layout/IconLabelList"/>
    <dgm:cxn modelId="{2E1E7137-9C88-48BB-8598-67572A0D3964}" type="presParOf" srcId="{FD907995-3820-41FE-B512-2750F721C09E}" destId="{C8BABA67-59CE-46B6-9593-1211CF59B4F9}" srcOrd="1" destOrd="0" presId="urn:microsoft.com/office/officeart/2018/2/layout/IconLabelList"/>
    <dgm:cxn modelId="{BD4778BA-9B15-40D3-84D9-5BDF8EAEE99D}" type="presParOf" srcId="{FD907995-3820-41FE-B512-2750F721C09E}" destId="{4497DC87-662E-4E21-B93A-5157AB375CEE}" srcOrd="2" destOrd="0" presId="urn:microsoft.com/office/officeart/2018/2/layout/IconLabelList"/>
    <dgm:cxn modelId="{B480382F-E08D-47B9-8036-DC1026304B74}" type="presParOf" srcId="{D104F12B-B80A-4386-8EC9-199944035469}" destId="{76D5896E-0355-4F04-BA9C-2B74017D8F1F}" srcOrd="1" destOrd="0" presId="urn:microsoft.com/office/officeart/2018/2/layout/IconLabelList"/>
    <dgm:cxn modelId="{4F69DDD7-6600-479A-B343-8E05C49455D6}" type="presParOf" srcId="{D104F12B-B80A-4386-8EC9-199944035469}" destId="{0A314B89-0FFF-42AE-A366-360DFAF29DFB}" srcOrd="2" destOrd="0" presId="urn:microsoft.com/office/officeart/2018/2/layout/IconLabelList"/>
    <dgm:cxn modelId="{0B5CB026-6D84-4AFB-9BD6-30A53B5971CC}" type="presParOf" srcId="{0A314B89-0FFF-42AE-A366-360DFAF29DFB}" destId="{E4CBD8A7-FBAA-478A-8263-13222FE1C897}" srcOrd="0" destOrd="0" presId="urn:microsoft.com/office/officeart/2018/2/layout/IconLabelList"/>
    <dgm:cxn modelId="{46A30479-91D0-4EBE-9ACA-A3DBF7E204D2}" type="presParOf" srcId="{0A314B89-0FFF-42AE-A366-360DFAF29DFB}" destId="{ABB68405-407B-4EB1-8470-4BD7AF190E7D}" srcOrd="1" destOrd="0" presId="urn:microsoft.com/office/officeart/2018/2/layout/IconLabelList"/>
    <dgm:cxn modelId="{8104A2C9-35F5-48FE-8B1A-5D0A309669D0}" type="presParOf" srcId="{0A314B89-0FFF-42AE-A366-360DFAF29DFB}" destId="{FEF443FC-0AAB-46C2-A4E8-1B1532B13D5F}" srcOrd="2" destOrd="0" presId="urn:microsoft.com/office/officeart/2018/2/layout/IconLabelList"/>
    <dgm:cxn modelId="{09B3AC49-7BD8-4FC7-BCE7-E113A45D3DB7}" type="presParOf" srcId="{D104F12B-B80A-4386-8EC9-199944035469}" destId="{EEF9E21A-CB6B-4517-8405-C7FE2357952C}" srcOrd="3" destOrd="0" presId="urn:microsoft.com/office/officeart/2018/2/layout/IconLabelList"/>
    <dgm:cxn modelId="{5064DF8B-66C2-4EB2-AE0A-2ABF9639C32E}" type="presParOf" srcId="{D104F12B-B80A-4386-8EC9-199944035469}" destId="{BD3D7DC4-A4FB-4D6D-BB29-2497201143A1}" srcOrd="4" destOrd="0" presId="urn:microsoft.com/office/officeart/2018/2/layout/IconLabelList"/>
    <dgm:cxn modelId="{E71CF3FC-F49E-4CE6-8262-09A806E7C9A8}" type="presParOf" srcId="{BD3D7DC4-A4FB-4D6D-BB29-2497201143A1}" destId="{96B65E70-810E-4F18-9710-644A7AD8B943}" srcOrd="0" destOrd="0" presId="urn:microsoft.com/office/officeart/2018/2/layout/IconLabelList"/>
    <dgm:cxn modelId="{707D16A9-49A3-4C1C-8E9D-C96D0097AA52}" type="presParOf" srcId="{BD3D7DC4-A4FB-4D6D-BB29-2497201143A1}" destId="{AFC0A95F-7371-4F4A-B85E-36B804A5EFB0}" srcOrd="1" destOrd="0" presId="urn:microsoft.com/office/officeart/2018/2/layout/IconLabelList"/>
    <dgm:cxn modelId="{0EFDA1BA-03ED-466F-9417-8EA8848F6EC9}" type="presParOf" srcId="{BD3D7DC4-A4FB-4D6D-BB29-2497201143A1}" destId="{12313C70-F0D0-42B1-B7DD-16FA4AA2BD4B}" srcOrd="2" destOrd="0" presId="urn:microsoft.com/office/officeart/2018/2/layout/IconLabelList"/>
    <dgm:cxn modelId="{CDF7AE87-0D51-4161-8F21-07AD72153516}" type="presParOf" srcId="{D104F12B-B80A-4386-8EC9-199944035469}" destId="{467D2CFF-EA51-4AD5-8A21-DC0E261CD583}" srcOrd="5" destOrd="0" presId="urn:microsoft.com/office/officeart/2018/2/layout/IconLabelList"/>
    <dgm:cxn modelId="{291B45B3-AB62-4B40-9BA1-2EC89D2DE88C}" type="presParOf" srcId="{D104F12B-B80A-4386-8EC9-199944035469}" destId="{3A51FAF4-3EC9-47BE-8D2B-7DA10A46D6CD}" srcOrd="6" destOrd="0" presId="urn:microsoft.com/office/officeart/2018/2/layout/IconLabelList"/>
    <dgm:cxn modelId="{BAF0B589-0D4E-4DC4-9C69-C9797120165B}" type="presParOf" srcId="{3A51FAF4-3EC9-47BE-8D2B-7DA10A46D6CD}" destId="{DEA4E563-AA1C-461E-8313-7C17CA70CA57}" srcOrd="0" destOrd="0" presId="urn:microsoft.com/office/officeart/2018/2/layout/IconLabelList"/>
    <dgm:cxn modelId="{1AAE7215-C42C-4E80-A292-B93EA4E64EC7}" type="presParOf" srcId="{3A51FAF4-3EC9-47BE-8D2B-7DA10A46D6CD}" destId="{E4B9660B-0107-4905-84A0-7C83BEDBD376}" srcOrd="1" destOrd="0" presId="urn:microsoft.com/office/officeart/2018/2/layout/IconLabelList"/>
    <dgm:cxn modelId="{675BA7FB-1026-4711-8F85-09329AB8755D}" type="presParOf" srcId="{3A51FAF4-3EC9-47BE-8D2B-7DA10A46D6CD}" destId="{09B4AF6C-B2C5-432B-9F1F-CCF5D0DF5DC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CE1AD8-596C-4FA8-88F9-4561FD5F8D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CA"/>
        </a:p>
      </dgm:t>
    </dgm:pt>
    <dgm:pt modelId="{F8C7CA4F-BA69-415B-BD5F-2DF77C5BCDC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5,3 millions TLS flows </a:t>
          </a:r>
        </a:p>
      </dgm:t>
    </dgm:pt>
    <dgm:pt modelId="{D1A83533-4922-4733-9BCD-59FCC3A1C0A5}" type="parTrans" cxnId="{8C46027D-B519-4929-AB08-627860D2BD3A}">
      <dgm:prSet/>
      <dgm:spPr/>
      <dgm:t>
        <a:bodyPr/>
        <a:lstStyle/>
        <a:p>
          <a:endParaRPr lang="en-CA"/>
        </a:p>
      </dgm:t>
    </dgm:pt>
    <dgm:pt modelId="{64323252-B874-4BB5-B4A1-C92BF00C238B}" type="sibTrans" cxnId="{8C46027D-B519-4929-AB08-627860D2BD3A}">
      <dgm:prSet/>
      <dgm:spPr/>
      <dgm:t>
        <a:bodyPr/>
        <a:lstStyle/>
        <a:p>
          <a:endParaRPr lang="en-CA"/>
        </a:p>
      </dgm:t>
    </dgm:pt>
    <dgm:pt modelId="{0AB15748-7109-4350-9713-58ACD8DD258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4,4 millions certs   -&gt; 12k unique certs</a:t>
          </a:r>
        </a:p>
      </dgm:t>
    </dgm:pt>
    <dgm:pt modelId="{E95F6C30-39F1-4194-A4C8-38BDE71E3F6F}" type="parTrans" cxnId="{1CE835FC-4824-4DA4-8EC6-6398E93D6AF7}">
      <dgm:prSet/>
      <dgm:spPr/>
      <dgm:t>
        <a:bodyPr/>
        <a:lstStyle/>
        <a:p>
          <a:endParaRPr lang="en-CA"/>
        </a:p>
      </dgm:t>
    </dgm:pt>
    <dgm:pt modelId="{8EAC9096-A338-4020-80E2-E385915EFF4B}" type="sibTrans" cxnId="{1CE835FC-4824-4DA4-8EC6-6398E93D6AF7}">
      <dgm:prSet/>
      <dgm:spPr/>
      <dgm:t>
        <a:bodyPr/>
        <a:lstStyle/>
        <a:p>
          <a:endParaRPr lang="en-CA"/>
        </a:p>
      </dgm:t>
    </dgm:pt>
    <dgm:pt modelId="{E3997C7D-32FD-496A-87BD-B1352F8E527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5,3 millions JA3 -&gt;</a:t>
          </a:r>
        </a:p>
        <a:p>
          <a:pPr>
            <a:lnSpc>
              <a:spcPct val="100000"/>
            </a:lnSpc>
          </a:pPr>
          <a:r>
            <a:rPr lang="en-CA" dirty="0"/>
            <a:t>360 unique JA3 / 660 unique JA3S</a:t>
          </a:r>
        </a:p>
      </dgm:t>
    </dgm:pt>
    <dgm:pt modelId="{5C73CC05-D952-4473-BC46-55C3D8EA8CEA}" type="parTrans" cxnId="{E4ABBD85-40F4-4218-BC32-2983EE608327}">
      <dgm:prSet/>
      <dgm:spPr/>
      <dgm:t>
        <a:bodyPr/>
        <a:lstStyle/>
        <a:p>
          <a:endParaRPr lang="en-US"/>
        </a:p>
      </dgm:t>
    </dgm:pt>
    <dgm:pt modelId="{95790414-3A84-4B44-AC24-583210F9C90E}" type="sibTrans" cxnId="{E4ABBD85-40F4-4218-BC32-2983EE608327}">
      <dgm:prSet/>
      <dgm:spPr/>
      <dgm:t>
        <a:bodyPr/>
        <a:lstStyle/>
        <a:p>
          <a:endParaRPr lang="en-US"/>
        </a:p>
      </dgm:t>
    </dgm:pt>
    <dgm:pt modelId="{BBAB81AD-B6D9-4551-BC37-3BFB7F50BC4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5 Hours of TLS traffic : PCAP of 522 Gb (avg 2G/min)</a:t>
          </a:r>
        </a:p>
      </dgm:t>
    </dgm:pt>
    <dgm:pt modelId="{4A0232A6-C842-4F0D-93F9-760E0F647A0C}" type="parTrans" cxnId="{764EB6B1-5A5D-4713-A93D-BB9DCBA5B154}">
      <dgm:prSet/>
      <dgm:spPr/>
      <dgm:t>
        <a:bodyPr/>
        <a:lstStyle/>
        <a:p>
          <a:endParaRPr lang="en-US"/>
        </a:p>
      </dgm:t>
    </dgm:pt>
    <dgm:pt modelId="{74225113-1E9C-4E82-8691-598AA9A53ED8}" type="sibTrans" cxnId="{764EB6B1-5A5D-4713-A93D-BB9DCBA5B154}">
      <dgm:prSet/>
      <dgm:spPr/>
      <dgm:t>
        <a:bodyPr/>
        <a:lstStyle/>
        <a:p>
          <a:endParaRPr lang="en-US"/>
        </a:p>
      </dgm:t>
    </dgm:pt>
    <dgm:pt modelId="{46A58055-5377-425E-8BC0-062B9340BDDD}" type="pres">
      <dgm:prSet presAssocID="{9ACE1AD8-596C-4FA8-88F9-4561FD5F8D11}" presName="root" presStyleCnt="0">
        <dgm:presLayoutVars>
          <dgm:dir/>
          <dgm:resizeHandles val="exact"/>
        </dgm:presLayoutVars>
      </dgm:prSet>
      <dgm:spPr/>
    </dgm:pt>
    <dgm:pt modelId="{B78E27F4-88E5-475F-9B3C-F0F553927BE0}" type="pres">
      <dgm:prSet presAssocID="{BBAB81AD-B6D9-4551-BC37-3BFB7F50BC4C}" presName="compNode" presStyleCnt="0"/>
      <dgm:spPr/>
    </dgm:pt>
    <dgm:pt modelId="{330E8FE5-E4E0-45AE-B527-B66A82061487}" type="pres">
      <dgm:prSet presAssocID="{BBAB81AD-B6D9-4551-BC37-3BFB7F50BC4C}" presName="bgRect" presStyleLbl="bgShp" presStyleIdx="0" presStyleCnt="4"/>
      <dgm:spPr/>
    </dgm:pt>
    <dgm:pt modelId="{21A5D22E-ED36-4FA5-B3FD-E3F66CDAA87E}" type="pres">
      <dgm:prSet presAssocID="{BBAB81AD-B6D9-4551-BC37-3BFB7F50BC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flows"/>
        </a:ext>
      </dgm:extLst>
    </dgm:pt>
    <dgm:pt modelId="{46EED4F6-285E-48AC-93B6-8E5C760F5A1B}" type="pres">
      <dgm:prSet presAssocID="{BBAB81AD-B6D9-4551-BC37-3BFB7F50BC4C}" presName="spaceRect" presStyleCnt="0"/>
      <dgm:spPr/>
    </dgm:pt>
    <dgm:pt modelId="{41211C25-8E31-4687-840D-52AB0AFD45BA}" type="pres">
      <dgm:prSet presAssocID="{BBAB81AD-B6D9-4551-BC37-3BFB7F50BC4C}" presName="parTx" presStyleLbl="revTx" presStyleIdx="0" presStyleCnt="4">
        <dgm:presLayoutVars>
          <dgm:chMax val="0"/>
          <dgm:chPref val="0"/>
        </dgm:presLayoutVars>
      </dgm:prSet>
      <dgm:spPr/>
    </dgm:pt>
    <dgm:pt modelId="{D7BDB3E5-978D-4621-B3D5-12FCFCA63E3B}" type="pres">
      <dgm:prSet presAssocID="{74225113-1E9C-4E82-8691-598AA9A53ED8}" presName="sibTrans" presStyleCnt="0"/>
      <dgm:spPr/>
    </dgm:pt>
    <dgm:pt modelId="{60D362D7-B2BF-4395-BF58-FE7BBB4045CC}" type="pres">
      <dgm:prSet presAssocID="{F8C7CA4F-BA69-415B-BD5F-2DF77C5BCDC1}" presName="compNode" presStyleCnt="0"/>
      <dgm:spPr/>
    </dgm:pt>
    <dgm:pt modelId="{974E1162-ACC9-4CE1-9F01-107B61AA5E68}" type="pres">
      <dgm:prSet presAssocID="{F8C7CA4F-BA69-415B-BD5F-2DF77C5BCDC1}" presName="bgRect" presStyleLbl="bgShp" presStyleIdx="1" presStyleCnt="4"/>
      <dgm:spPr/>
    </dgm:pt>
    <dgm:pt modelId="{82598DF8-A7DD-4439-B760-A6505416C38E}" type="pres">
      <dgm:prSet presAssocID="{F8C7CA4F-BA69-415B-BD5F-2DF77C5BCDC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834D419E-C298-44E2-97F4-BBA9AAF6AA43}" type="pres">
      <dgm:prSet presAssocID="{F8C7CA4F-BA69-415B-BD5F-2DF77C5BCDC1}" presName="spaceRect" presStyleCnt="0"/>
      <dgm:spPr/>
    </dgm:pt>
    <dgm:pt modelId="{1FD3C3CA-BD66-48D0-A735-224ECE7E3213}" type="pres">
      <dgm:prSet presAssocID="{F8C7CA4F-BA69-415B-BD5F-2DF77C5BCDC1}" presName="parTx" presStyleLbl="revTx" presStyleIdx="1" presStyleCnt="4">
        <dgm:presLayoutVars>
          <dgm:chMax val="0"/>
          <dgm:chPref val="0"/>
        </dgm:presLayoutVars>
      </dgm:prSet>
      <dgm:spPr/>
    </dgm:pt>
    <dgm:pt modelId="{9962D347-D07E-4090-8126-8E5A8B598DFC}" type="pres">
      <dgm:prSet presAssocID="{64323252-B874-4BB5-B4A1-C92BF00C238B}" presName="sibTrans" presStyleCnt="0"/>
      <dgm:spPr/>
    </dgm:pt>
    <dgm:pt modelId="{62D0C2B6-6556-46DE-94F9-877EBACD8DC9}" type="pres">
      <dgm:prSet presAssocID="{E3997C7D-32FD-496A-87BD-B1352F8E5278}" presName="compNode" presStyleCnt="0"/>
      <dgm:spPr/>
    </dgm:pt>
    <dgm:pt modelId="{F31D08AC-3D06-4CC7-98D0-F3CBA6DE731E}" type="pres">
      <dgm:prSet presAssocID="{E3997C7D-32FD-496A-87BD-B1352F8E5278}" presName="bgRect" presStyleLbl="bgShp" presStyleIdx="2" presStyleCnt="4"/>
      <dgm:spPr/>
    </dgm:pt>
    <dgm:pt modelId="{9469AD07-9920-4838-93F3-3182071AEB07}" type="pres">
      <dgm:prSet presAssocID="{E3997C7D-32FD-496A-87BD-B1352F8E527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3EBB33F3-B293-4D6C-943B-632BADFEB62A}" type="pres">
      <dgm:prSet presAssocID="{E3997C7D-32FD-496A-87BD-B1352F8E5278}" presName="spaceRect" presStyleCnt="0"/>
      <dgm:spPr/>
    </dgm:pt>
    <dgm:pt modelId="{5BB18337-045D-4E0D-BBC0-B9D40D49886B}" type="pres">
      <dgm:prSet presAssocID="{E3997C7D-32FD-496A-87BD-B1352F8E5278}" presName="parTx" presStyleLbl="revTx" presStyleIdx="2" presStyleCnt="4">
        <dgm:presLayoutVars>
          <dgm:chMax val="0"/>
          <dgm:chPref val="0"/>
        </dgm:presLayoutVars>
      </dgm:prSet>
      <dgm:spPr/>
    </dgm:pt>
    <dgm:pt modelId="{1F44F37E-8961-4C9C-9CD7-A8BF0A8F7833}" type="pres">
      <dgm:prSet presAssocID="{95790414-3A84-4B44-AC24-583210F9C90E}" presName="sibTrans" presStyleCnt="0"/>
      <dgm:spPr/>
    </dgm:pt>
    <dgm:pt modelId="{527F8865-7E06-43B1-9D07-99923462062B}" type="pres">
      <dgm:prSet presAssocID="{0AB15748-7109-4350-9713-58ACD8DD2580}" presName="compNode" presStyleCnt="0"/>
      <dgm:spPr/>
    </dgm:pt>
    <dgm:pt modelId="{F72184B2-F8D1-4A1E-B79F-C08EC40F453B}" type="pres">
      <dgm:prSet presAssocID="{0AB15748-7109-4350-9713-58ACD8DD2580}" presName="bgRect" presStyleLbl="bgShp" presStyleIdx="3" presStyleCnt="4"/>
      <dgm:spPr/>
    </dgm:pt>
    <dgm:pt modelId="{6B473A22-10B1-40E2-A8A0-71F194890698}" type="pres">
      <dgm:prSet presAssocID="{0AB15748-7109-4350-9713-58ACD8DD25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Generic"/>
        </a:ext>
      </dgm:extLst>
    </dgm:pt>
    <dgm:pt modelId="{D3FE7153-9713-40D3-BA39-8B47F31A8DC1}" type="pres">
      <dgm:prSet presAssocID="{0AB15748-7109-4350-9713-58ACD8DD2580}" presName="spaceRect" presStyleCnt="0"/>
      <dgm:spPr/>
    </dgm:pt>
    <dgm:pt modelId="{09FB2458-3D1F-4E6D-B9DA-0DF9034C0925}" type="pres">
      <dgm:prSet presAssocID="{0AB15748-7109-4350-9713-58ACD8DD258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4FE7F15-8C5A-460C-A7C3-B677F1246180}" type="presOf" srcId="{0AB15748-7109-4350-9713-58ACD8DD2580}" destId="{09FB2458-3D1F-4E6D-B9DA-0DF9034C0925}" srcOrd="0" destOrd="0" presId="urn:microsoft.com/office/officeart/2018/2/layout/IconVerticalSolidList"/>
    <dgm:cxn modelId="{6236C719-AAEC-48BA-88B3-88B0163B9B2E}" type="presOf" srcId="{9ACE1AD8-596C-4FA8-88F9-4561FD5F8D11}" destId="{46A58055-5377-425E-8BC0-062B9340BDDD}" srcOrd="0" destOrd="0" presId="urn:microsoft.com/office/officeart/2018/2/layout/IconVerticalSolidList"/>
    <dgm:cxn modelId="{E3BDB86D-2705-46E0-9F4B-945A40ADB59D}" type="presOf" srcId="{F8C7CA4F-BA69-415B-BD5F-2DF77C5BCDC1}" destId="{1FD3C3CA-BD66-48D0-A735-224ECE7E3213}" srcOrd="0" destOrd="0" presId="urn:microsoft.com/office/officeart/2018/2/layout/IconVerticalSolidList"/>
    <dgm:cxn modelId="{8C46027D-B519-4929-AB08-627860D2BD3A}" srcId="{9ACE1AD8-596C-4FA8-88F9-4561FD5F8D11}" destId="{F8C7CA4F-BA69-415B-BD5F-2DF77C5BCDC1}" srcOrd="1" destOrd="0" parTransId="{D1A83533-4922-4733-9BCD-59FCC3A1C0A5}" sibTransId="{64323252-B874-4BB5-B4A1-C92BF00C238B}"/>
    <dgm:cxn modelId="{E4ABBD85-40F4-4218-BC32-2983EE608327}" srcId="{9ACE1AD8-596C-4FA8-88F9-4561FD5F8D11}" destId="{E3997C7D-32FD-496A-87BD-B1352F8E5278}" srcOrd="2" destOrd="0" parTransId="{5C73CC05-D952-4473-BC46-55C3D8EA8CEA}" sibTransId="{95790414-3A84-4B44-AC24-583210F9C90E}"/>
    <dgm:cxn modelId="{53BC96A3-B056-4715-AD4B-DC5AD83C1F1A}" type="presOf" srcId="{BBAB81AD-B6D9-4551-BC37-3BFB7F50BC4C}" destId="{41211C25-8E31-4687-840D-52AB0AFD45BA}" srcOrd="0" destOrd="0" presId="urn:microsoft.com/office/officeart/2018/2/layout/IconVerticalSolidList"/>
    <dgm:cxn modelId="{764EB6B1-5A5D-4713-A93D-BB9DCBA5B154}" srcId="{9ACE1AD8-596C-4FA8-88F9-4561FD5F8D11}" destId="{BBAB81AD-B6D9-4551-BC37-3BFB7F50BC4C}" srcOrd="0" destOrd="0" parTransId="{4A0232A6-C842-4F0D-93F9-760E0F647A0C}" sibTransId="{74225113-1E9C-4E82-8691-598AA9A53ED8}"/>
    <dgm:cxn modelId="{3D68A6FA-086F-4185-BA38-453E5FB9884F}" type="presOf" srcId="{E3997C7D-32FD-496A-87BD-B1352F8E5278}" destId="{5BB18337-045D-4E0D-BBC0-B9D40D49886B}" srcOrd="0" destOrd="0" presId="urn:microsoft.com/office/officeart/2018/2/layout/IconVerticalSolidList"/>
    <dgm:cxn modelId="{1CE835FC-4824-4DA4-8EC6-6398E93D6AF7}" srcId="{9ACE1AD8-596C-4FA8-88F9-4561FD5F8D11}" destId="{0AB15748-7109-4350-9713-58ACD8DD2580}" srcOrd="3" destOrd="0" parTransId="{E95F6C30-39F1-4194-A4C8-38BDE71E3F6F}" sibTransId="{8EAC9096-A338-4020-80E2-E385915EFF4B}"/>
    <dgm:cxn modelId="{340D5D54-64F1-4881-9B7D-B46133A7A8E9}" type="presParOf" srcId="{46A58055-5377-425E-8BC0-062B9340BDDD}" destId="{B78E27F4-88E5-475F-9B3C-F0F553927BE0}" srcOrd="0" destOrd="0" presId="urn:microsoft.com/office/officeart/2018/2/layout/IconVerticalSolidList"/>
    <dgm:cxn modelId="{3154CA19-222A-40C5-A8A8-166A8C581E32}" type="presParOf" srcId="{B78E27F4-88E5-475F-9B3C-F0F553927BE0}" destId="{330E8FE5-E4E0-45AE-B527-B66A82061487}" srcOrd="0" destOrd="0" presId="urn:microsoft.com/office/officeart/2018/2/layout/IconVerticalSolidList"/>
    <dgm:cxn modelId="{5F836D6C-B799-4FF1-9B24-68A4EDB5B6EF}" type="presParOf" srcId="{B78E27F4-88E5-475F-9B3C-F0F553927BE0}" destId="{21A5D22E-ED36-4FA5-B3FD-E3F66CDAA87E}" srcOrd="1" destOrd="0" presId="urn:microsoft.com/office/officeart/2018/2/layout/IconVerticalSolidList"/>
    <dgm:cxn modelId="{3C27E045-13D7-4086-89CC-0AFE35063837}" type="presParOf" srcId="{B78E27F4-88E5-475F-9B3C-F0F553927BE0}" destId="{46EED4F6-285E-48AC-93B6-8E5C760F5A1B}" srcOrd="2" destOrd="0" presId="urn:microsoft.com/office/officeart/2018/2/layout/IconVerticalSolidList"/>
    <dgm:cxn modelId="{B48A7283-6062-43F8-AAF1-C93E455EEDC6}" type="presParOf" srcId="{B78E27F4-88E5-475F-9B3C-F0F553927BE0}" destId="{41211C25-8E31-4687-840D-52AB0AFD45BA}" srcOrd="3" destOrd="0" presId="urn:microsoft.com/office/officeart/2018/2/layout/IconVerticalSolidList"/>
    <dgm:cxn modelId="{3D7175E4-83F2-43E3-AC1F-6E20A6238A56}" type="presParOf" srcId="{46A58055-5377-425E-8BC0-062B9340BDDD}" destId="{D7BDB3E5-978D-4621-B3D5-12FCFCA63E3B}" srcOrd="1" destOrd="0" presId="urn:microsoft.com/office/officeart/2018/2/layout/IconVerticalSolidList"/>
    <dgm:cxn modelId="{D4EEA9B9-CD93-42C8-B85B-DDCDEA4CFEE3}" type="presParOf" srcId="{46A58055-5377-425E-8BC0-062B9340BDDD}" destId="{60D362D7-B2BF-4395-BF58-FE7BBB4045CC}" srcOrd="2" destOrd="0" presId="urn:microsoft.com/office/officeart/2018/2/layout/IconVerticalSolidList"/>
    <dgm:cxn modelId="{E93F3142-127B-4BA4-9131-FCDF6536C296}" type="presParOf" srcId="{60D362D7-B2BF-4395-BF58-FE7BBB4045CC}" destId="{974E1162-ACC9-4CE1-9F01-107B61AA5E68}" srcOrd="0" destOrd="0" presId="urn:microsoft.com/office/officeart/2018/2/layout/IconVerticalSolidList"/>
    <dgm:cxn modelId="{B0E93BB8-DEBC-41AA-B401-CE4CE6432D55}" type="presParOf" srcId="{60D362D7-B2BF-4395-BF58-FE7BBB4045CC}" destId="{82598DF8-A7DD-4439-B760-A6505416C38E}" srcOrd="1" destOrd="0" presId="urn:microsoft.com/office/officeart/2018/2/layout/IconVerticalSolidList"/>
    <dgm:cxn modelId="{D1B462CE-A74C-444F-B6B2-25E42D28C510}" type="presParOf" srcId="{60D362D7-B2BF-4395-BF58-FE7BBB4045CC}" destId="{834D419E-C298-44E2-97F4-BBA9AAF6AA43}" srcOrd="2" destOrd="0" presId="urn:microsoft.com/office/officeart/2018/2/layout/IconVerticalSolidList"/>
    <dgm:cxn modelId="{D41B23C8-B674-4D58-94F9-709BA921D45B}" type="presParOf" srcId="{60D362D7-B2BF-4395-BF58-FE7BBB4045CC}" destId="{1FD3C3CA-BD66-48D0-A735-224ECE7E3213}" srcOrd="3" destOrd="0" presId="urn:microsoft.com/office/officeart/2018/2/layout/IconVerticalSolidList"/>
    <dgm:cxn modelId="{0BE76E5D-DFBA-4735-A8F1-464E1B1B8EBE}" type="presParOf" srcId="{46A58055-5377-425E-8BC0-062B9340BDDD}" destId="{9962D347-D07E-4090-8126-8E5A8B598DFC}" srcOrd="3" destOrd="0" presId="urn:microsoft.com/office/officeart/2018/2/layout/IconVerticalSolidList"/>
    <dgm:cxn modelId="{93F59634-40CA-45CC-A25C-3CEE356F97F8}" type="presParOf" srcId="{46A58055-5377-425E-8BC0-062B9340BDDD}" destId="{62D0C2B6-6556-46DE-94F9-877EBACD8DC9}" srcOrd="4" destOrd="0" presId="urn:microsoft.com/office/officeart/2018/2/layout/IconVerticalSolidList"/>
    <dgm:cxn modelId="{DDB22E49-7E0E-4691-B852-66C500773DB6}" type="presParOf" srcId="{62D0C2B6-6556-46DE-94F9-877EBACD8DC9}" destId="{F31D08AC-3D06-4CC7-98D0-F3CBA6DE731E}" srcOrd="0" destOrd="0" presId="urn:microsoft.com/office/officeart/2018/2/layout/IconVerticalSolidList"/>
    <dgm:cxn modelId="{53474C42-5BC4-41F5-86E9-A1353DC8381D}" type="presParOf" srcId="{62D0C2B6-6556-46DE-94F9-877EBACD8DC9}" destId="{9469AD07-9920-4838-93F3-3182071AEB07}" srcOrd="1" destOrd="0" presId="urn:microsoft.com/office/officeart/2018/2/layout/IconVerticalSolidList"/>
    <dgm:cxn modelId="{4CB675B1-1D0D-4312-A79B-39A1D8682F11}" type="presParOf" srcId="{62D0C2B6-6556-46DE-94F9-877EBACD8DC9}" destId="{3EBB33F3-B293-4D6C-943B-632BADFEB62A}" srcOrd="2" destOrd="0" presId="urn:microsoft.com/office/officeart/2018/2/layout/IconVerticalSolidList"/>
    <dgm:cxn modelId="{79E6374B-1E26-401D-A5C5-675E3E33E15D}" type="presParOf" srcId="{62D0C2B6-6556-46DE-94F9-877EBACD8DC9}" destId="{5BB18337-045D-4E0D-BBC0-B9D40D49886B}" srcOrd="3" destOrd="0" presId="urn:microsoft.com/office/officeart/2018/2/layout/IconVerticalSolidList"/>
    <dgm:cxn modelId="{E692693F-B233-41B1-89E0-9D74D286DE6D}" type="presParOf" srcId="{46A58055-5377-425E-8BC0-062B9340BDDD}" destId="{1F44F37E-8961-4C9C-9CD7-A8BF0A8F7833}" srcOrd="5" destOrd="0" presId="urn:microsoft.com/office/officeart/2018/2/layout/IconVerticalSolidList"/>
    <dgm:cxn modelId="{7D2E2B52-285E-4E32-A088-131932727246}" type="presParOf" srcId="{46A58055-5377-425E-8BC0-062B9340BDDD}" destId="{527F8865-7E06-43B1-9D07-99923462062B}" srcOrd="6" destOrd="0" presId="urn:microsoft.com/office/officeart/2018/2/layout/IconVerticalSolidList"/>
    <dgm:cxn modelId="{D7290F14-C8F2-46EE-A425-B1FEA9EFC160}" type="presParOf" srcId="{527F8865-7E06-43B1-9D07-99923462062B}" destId="{F72184B2-F8D1-4A1E-B79F-C08EC40F453B}" srcOrd="0" destOrd="0" presId="urn:microsoft.com/office/officeart/2018/2/layout/IconVerticalSolidList"/>
    <dgm:cxn modelId="{F6F2078F-F6B6-4001-AE11-F49F51D198DF}" type="presParOf" srcId="{527F8865-7E06-43B1-9D07-99923462062B}" destId="{6B473A22-10B1-40E2-A8A0-71F194890698}" srcOrd="1" destOrd="0" presId="urn:microsoft.com/office/officeart/2018/2/layout/IconVerticalSolidList"/>
    <dgm:cxn modelId="{189FA8F8-22F0-49A5-A5AF-E588499D5F72}" type="presParOf" srcId="{527F8865-7E06-43B1-9D07-99923462062B}" destId="{D3FE7153-9713-40D3-BA39-8B47F31A8DC1}" srcOrd="2" destOrd="0" presId="urn:microsoft.com/office/officeart/2018/2/layout/IconVerticalSolidList"/>
    <dgm:cxn modelId="{F29A3C9E-03A2-40CB-959E-E305CE56DBF9}" type="presParOf" srcId="{527F8865-7E06-43B1-9D07-99923462062B}" destId="{09FB2458-3D1F-4E6D-B9DA-0DF9034C09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43B2B5B-4FE2-4F7E-9EDD-9E102113837D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CA"/>
        </a:p>
      </dgm:t>
    </dgm:pt>
    <dgm:pt modelId="{16AF8836-9528-4890-A503-4FC13BCBE65F}">
      <dgm:prSet phldrT="[Texte]"/>
      <dgm:spPr/>
      <dgm:t>
        <a:bodyPr/>
        <a:lstStyle/>
        <a:p>
          <a:pPr>
            <a:buFont typeface="+mj-lt"/>
            <a:buAutoNum type="arabicPeriod"/>
          </a:pPr>
          <a:r>
            <a:rPr lang="en-US"/>
            <a:t>Timestamp </a:t>
          </a:r>
          <a:endParaRPr lang="fr-CA"/>
        </a:p>
      </dgm:t>
    </dgm:pt>
    <dgm:pt modelId="{0E8E0C3F-E825-41D1-A0E1-638410D405F2}" type="parTrans" cxnId="{79DE7D5D-2DE9-4D8C-8646-D0325CD67F91}">
      <dgm:prSet/>
      <dgm:spPr/>
      <dgm:t>
        <a:bodyPr/>
        <a:lstStyle/>
        <a:p>
          <a:endParaRPr lang="fr-CA"/>
        </a:p>
      </dgm:t>
    </dgm:pt>
    <dgm:pt modelId="{1A904A66-49B1-4932-A50A-0D14D0161454}" type="sibTrans" cxnId="{79DE7D5D-2DE9-4D8C-8646-D0325CD67F91}">
      <dgm:prSet/>
      <dgm:spPr/>
      <dgm:t>
        <a:bodyPr/>
        <a:lstStyle/>
        <a:p>
          <a:endParaRPr lang="fr-CA"/>
        </a:p>
      </dgm:t>
    </dgm:pt>
    <dgm:pt modelId="{1EB53451-7309-49BC-A56A-B3453D81A4AA}">
      <dgm:prSet/>
      <dgm:spPr/>
      <dgm:t>
        <a:bodyPr/>
        <a:lstStyle/>
        <a:p>
          <a:r>
            <a:rPr lang="en-US" dirty="0"/>
            <a:t>IP source</a:t>
          </a:r>
        </a:p>
      </dgm:t>
    </dgm:pt>
    <dgm:pt modelId="{D8608F3E-E893-4FE0-A222-AB6AEE9F8D4C}" type="parTrans" cxnId="{C544BAD1-D9A3-4851-94A5-ACE5AD31A0A3}">
      <dgm:prSet/>
      <dgm:spPr/>
      <dgm:t>
        <a:bodyPr/>
        <a:lstStyle/>
        <a:p>
          <a:endParaRPr lang="fr-CA"/>
        </a:p>
      </dgm:t>
    </dgm:pt>
    <dgm:pt modelId="{316FB04C-A455-4C02-A6B0-BB78E688D676}" type="sibTrans" cxnId="{C544BAD1-D9A3-4851-94A5-ACE5AD31A0A3}">
      <dgm:prSet/>
      <dgm:spPr/>
      <dgm:t>
        <a:bodyPr/>
        <a:lstStyle/>
        <a:p>
          <a:endParaRPr lang="fr-CA"/>
        </a:p>
      </dgm:t>
    </dgm:pt>
    <dgm:pt modelId="{3894804F-3F5E-460A-992E-A6D3460B259C}">
      <dgm:prSet/>
      <dgm:spPr/>
      <dgm:t>
        <a:bodyPr/>
        <a:lstStyle/>
        <a:p>
          <a:r>
            <a:rPr lang="en-US" dirty="0"/>
            <a:t>JA3</a:t>
          </a:r>
          <a:endParaRPr lang="fr-CA" dirty="0"/>
        </a:p>
      </dgm:t>
    </dgm:pt>
    <dgm:pt modelId="{69589C30-ED62-4D58-89A3-1160ECF93230}" type="parTrans" cxnId="{DD08A3C4-5E68-4322-AC52-1071E2D888C5}">
      <dgm:prSet/>
      <dgm:spPr/>
      <dgm:t>
        <a:bodyPr/>
        <a:lstStyle/>
        <a:p>
          <a:endParaRPr lang="fr-CA"/>
        </a:p>
      </dgm:t>
    </dgm:pt>
    <dgm:pt modelId="{41F44590-D376-4808-8955-E42B3741C106}" type="sibTrans" cxnId="{DD08A3C4-5E68-4322-AC52-1071E2D888C5}">
      <dgm:prSet/>
      <dgm:spPr/>
      <dgm:t>
        <a:bodyPr/>
        <a:lstStyle/>
        <a:p>
          <a:endParaRPr lang="fr-CA"/>
        </a:p>
      </dgm:t>
    </dgm:pt>
    <dgm:pt modelId="{51117868-4419-47F1-91F0-BB4A8B2BE086}">
      <dgm:prSet/>
      <dgm:spPr/>
      <dgm:t>
        <a:bodyPr/>
        <a:lstStyle/>
        <a:p>
          <a:r>
            <a:rPr lang="en-US" dirty="0"/>
            <a:t>Port Source</a:t>
          </a:r>
        </a:p>
      </dgm:t>
    </dgm:pt>
    <dgm:pt modelId="{4A231665-CA04-4595-88A5-22E3D2172E7D}" type="parTrans" cxnId="{B89D062F-318A-4A36-A45F-F6B74C30EF15}">
      <dgm:prSet/>
      <dgm:spPr/>
      <dgm:t>
        <a:bodyPr/>
        <a:lstStyle/>
        <a:p>
          <a:endParaRPr lang="fr-CA"/>
        </a:p>
      </dgm:t>
    </dgm:pt>
    <dgm:pt modelId="{9E574551-300A-467C-A296-DAF93297AFF1}" type="sibTrans" cxnId="{B89D062F-318A-4A36-A45F-F6B74C30EF15}">
      <dgm:prSet/>
      <dgm:spPr/>
      <dgm:t>
        <a:bodyPr/>
        <a:lstStyle/>
        <a:p>
          <a:endParaRPr lang="fr-CA"/>
        </a:p>
      </dgm:t>
    </dgm:pt>
    <dgm:pt modelId="{238B2382-1A65-4023-8152-99256C779DD5}">
      <dgm:prSet/>
      <dgm:spPr/>
      <dgm:t>
        <a:bodyPr/>
        <a:lstStyle/>
        <a:p>
          <a:r>
            <a:rPr lang="en-US" dirty="0"/>
            <a:t>IP dest</a:t>
          </a:r>
        </a:p>
      </dgm:t>
    </dgm:pt>
    <dgm:pt modelId="{D769B9B7-CCDA-44D1-B74F-F048866168EC}" type="parTrans" cxnId="{EB7AFC45-B81D-4665-8F02-4FCAB53FDDCB}">
      <dgm:prSet/>
      <dgm:spPr/>
      <dgm:t>
        <a:bodyPr/>
        <a:lstStyle/>
        <a:p>
          <a:endParaRPr lang="fr-CA"/>
        </a:p>
      </dgm:t>
    </dgm:pt>
    <dgm:pt modelId="{601657BD-04E1-4123-ABA5-479AE73AF515}" type="sibTrans" cxnId="{EB7AFC45-B81D-4665-8F02-4FCAB53FDDCB}">
      <dgm:prSet/>
      <dgm:spPr/>
      <dgm:t>
        <a:bodyPr/>
        <a:lstStyle/>
        <a:p>
          <a:endParaRPr lang="fr-CA"/>
        </a:p>
      </dgm:t>
    </dgm:pt>
    <dgm:pt modelId="{72214232-5DE8-4BC3-BCD7-E35436434485}">
      <dgm:prSet/>
      <dgm:spPr/>
      <dgm:t>
        <a:bodyPr/>
        <a:lstStyle/>
        <a:p>
          <a:r>
            <a:rPr lang="en-US" dirty="0"/>
            <a:t>Port dest </a:t>
          </a:r>
        </a:p>
      </dgm:t>
    </dgm:pt>
    <dgm:pt modelId="{93AC53AD-EB6E-4C80-A9C1-2AED09D32A94}" type="parTrans" cxnId="{37EBF9AC-60C1-4CCD-B8A4-AF1CE99ACE5A}">
      <dgm:prSet/>
      <dgm:spPr/>
      <dgm:t>
        <a:bodyPr/>
        <a:lstStyle/>
        <a:p>
          <a:endParaRPr lang="fr-CA"/>
        </a:p>
      </dgm:t>
    </dgm:pt>
    <dgm:pt modelId="{A1837E67-1698-47A1-86DD-1BDD37988CA7}" type="sibTrans" cxnId="{37EBF9AC-60C1-4CCD-B8A4-AF1CE99ACE5A}">
      <dgm:prSet/>
      <dgm:spPr/>
      <dgm:t>
        <a:bodyPr/>
        <a:lstStyle/>
        <a:p>
          <a:endParaRPr lang="fr-CA"/>
        </a:p>
      </dgm:t>
    </dgm:pt>
    <dgm:pt modelId="{D757FFDC-C4D4-43A5-8A19-1E8CD72F81D1}">
      <dgm:prSet/>
      <dgm:spPr/>
      <dgm:t>
        <a:bodyPr/>
        <a:lstStyle/>
        <a:p>
          <a:r>
            <a:rPr lang="en-US"/>
            <a:t>JA3S</a:t>
          </a:r>
          <a:endParaRPr lang="fr-CA" dirty="0"/>
        </a:p>
      </dgm:t>
    </dgm:pt>
    <dgm:pt modelId="{34E2A744-2420-4B66-B809-31EE763329EB}" type="parTrans" cxnId="{F9A12C64-9D2F-4E38-A327-E2FAA2FC83DF}">
      <dgm:prSet/>
      <dgm:spPr/>
      <dgm:t>
        <a:bodyPr/>
        <a:lstStyle/>
        <a:p>
          <a:endParaRPr lang="fr-CA"/>
        </a:p>
      </dgm:t>
    </dgm:pt>
    <dgm:pt modelId="{76B649D8-988E-4CB5-A78E-AA74759A898F}" type="sibTrans" cxnId="{F9A12C64-9D2F-4E38-A327-E2FAA2FC83DF}">
      <dgm:prSet/>
      <dgm:spPr/>
      <dgm:t>
        <a:bodyPr/>
        <a:lstStyle/>
        <a:p>
          <a:endParaRPr lang="fr-CA"/>
        </a:p>
      </dgm:t>
    </dgm:pt>
    <dgm:pt modelId="{D36314B3-37E3-4AD9-B0EC-FC22D0AE8564}" type="pres">
      <dgm:prSet presAssocID="{343B2B5B-4FE2-4F7E-9EDD-9E102113837D}" presName="vert0" presStyleCnt="0">
        <dgm:presLayoutVars>
          <dgm:dir/>
          <dgm:animOne val="branch"/>
          <dgm:animLvl val="lvl"/>
        </dgm:presLayoutVars>
      </dgm:prSet>
      <dgm:spPr/>
    </dgm:pt>
    <dgm:pt modelId="{786B4470-01B7-4015-999E-F87D554DCE4C}" type="pres">
      <dgm:prSet presAssocID="{16AF8836-9528-4890-A503-4FC13BCBE65F}" presName="thickLine" presStyleLbl="alignNode1" presStyleIdx="0" presStyleCnt="7"/>
      <dgm:spPr/>
    </dgm:pt>
    <dgm:pt modelId="{B3A7352F-7BB8-4BF8-8B89-0748193A4D53}" type="pres">
      <dgm:prSet presAssocID="{16AF8836-9528-4890-A503-4FC13BCBE65F}" presName="horz1" presStyleCnt="0"/>
      <dgm:spPr/>
    </dgm:pt>
    <dgm:pt modelId="{8B222779-2545-48EB-BBB9-8CE5C83CC782}" type="pres">
      <dgm:prSet presAssocID="{16AF8836-9528-4890-A503-4FC13BCBE65F}" presName="tx1" presStyleLbl="revTx" presStyleIdx="0" presStyleCnt="7"/>
      <dgm:spPr/>
    </dgm:pt>
    <dgm:pt modelId="{76C378C7-EDBC-4235-B162-66544BEA9219}" type="pres">
      <dgm:prSet presAssocID="{16AF8836-9528-4890-A503-4FC13BCBE65F}" presName="vert1" presStyleCnt="0"/>
      <dgm:spPr/>
    </dgm:pt>
    <dgm:pt modelId="{4C0A1D8B-CB5F-46E0-8FCD-BA66273907A5}" type="pres">
      <dgm:prSet presAssocID="{1EB53451-7309-49BC-A56A-B3453D81A4AA}" presName="thickLine" presStyleLbl="alignNode1" presStyleIdx="1" presStyleCnt="7"/>
      <dgm:spPr/>
    </dgm:pt>
    <dgm:pt modelId="{46F51917-7B61-4253-871A-587E4B26C04C}" type="pres">
      <dgm:prSet presAssocID="{1EB53451-7309-49BC-A56A-B3453D81A4AA}" presName="horz1" presStyleCnt="0"/>
      <dgm:spPr/>
    </dgm:pt>
    <dgm:pt modelId="{2CE96150-06C4-43C4-AF3E-CD26A7D7C30E}" type="pres">
      <dgm:prSet presAssocID="{1EB53451-7309-49BC-A56A-B3453D81A4AA}" presName="tx1" presStyleLbl="revTx" presStyleIdx="1" presStyleCnt="7"/>
      <dgm:spPr/>
    </dgm:pt>
    <dgm:pt modelId="{D1E2C479-AA6B-4536-BB7B-511791F6D198}" type="pres">
      <dgm:prSet presAssocID="{1EB53451-7309-49BC-A56A-B3453D81A4AA}" presName="vert1" presStyleCnt="0"/>
      <dgm:spPr/>
    </dgm:pt>
    <dgm:pt modelId="{5E7A8F00-D67F-4576-BA7F-FD84BEDF6434}" type="pres">
      <dgm:prSet presAssocID="{51117868-4419-47F1-91F0-BB4A8B2BE086}" presName="thickLine" presStyleLbl="alignNode1" presStyleIdx="2" presStyleCnt="7"/>
      <dgm:spPr/>
    </dgm:pt>
    <dgm:pt modelId="{9395B2E5-C58E-4EEC-AFAD-9B8384FE2DD0}" type="pres">
      <dgm:prSet presAssocID="{51117868-4419-47F1-91F0-BB4A8B2BE086}" presName="horz1" presStyleCnt="0"/>
      <dgm:spPr/>
    </dgm:pt>
    <dgm:pt modelId="{DC5B99B2-1135-4C0A-ACDB-649AD9F601EC}" type="pres">
      <dgm:prSet presAssocID="{51117868-4419-47F1-91F0-BB4A8B2BE086}" presName="tx1" presStyleLbl="revTx" presStyleIdx="2" presStyleCnt="7"/>
      <dgm:spPr/>
    </dgm:pt>
    <dgm:pt modelId="{9EFA05C5-EFA5-4680-A969-F1920F1300EB}" type="pres">
      <dgm:prSet presAssocID="{51117868-4419-47F1-91F0-BB4A8B2BE086}" presName="vert1" presStyleCnt="0"/>
      <dgm:spPr/>
    </dgm:pt>
    <dgm:pt modelId="{3F6BF72E-8E7C-49FE-B195-A6639AF04FB9}" type="pres">
      <dgm:prSet presAssocID="{238B2382-1A65-4023-8152-99256C779DD5}" presName="thickLine" presStyleLbl="alignNode1" presStyleIdx="3" presStyleCnt="7"/>
      <dgm:spPr/>
    </dgm:pt>
    <dgm:pt modelId="{0375CCEB-09D8-4419-BB61-B41AB4C8A041}" type="pres">
      <dgm:prSet presAssocID="{238B2382-1A65-4023-8152-99256C779DD5}" presName="horz1" presStyleCnt="0"/>
      <dgm:spPr/>
    </dgm:pt>
    <dgm:pt modelId="{88C131BE-64F0-4A13-A4CC-EF75360347F2}" type="pres">
      <dgm:prSet presAssocID="{238B2382-1A65-4023-8152-99256C779DD5}" presName="tx1" presStyleLbl="revTx" presStyleIdx="3" presStyleCnt="7"/>
      <dgm:spPr/>
    </dgm:pt>
    <dgm:pt modelId="{ED1F2F30-B7AD-4426-8BD7-44FE80E8FB79}" type="pres">
      <dgm:prSet presAssocID="{238B2382-1A65-4023-8152-99256C779DD5}" presName="vert1" presStyleCnt="0"/>
      <dgm:spPr/>
    </dgm:pt>
    <dgm:pt modelId="{91E466FF-60DB-4A91-A05D-4D543A1B5C47}" type="pres">
      <dgm:prSet presAssocID="{72214232-5DE8-4BC3-BCD7-E35436434485}" presName="thickLine" presStyleLbl="alignNode1" presStyleIdx="4" presStyleCnt="7"/>
      <dgm:spPr/>
    </dgm:pt>
    <dgm:pt modelId="{F42F9248-ADD8-42C9-B092-E77AF4B63A5E}" type="pres">
      <dgm:prSet presAssocID="{72214232-5DE8-4BC3-BCD7-E35436434485}" presName="horz1" presStyleCnt="0"/>
      <dgm:spPr/>
    </dgm:pt>
    <dgm:pt modelId="{1AF55C51-2E67-4380-8CC2-9062D630EF34}" type="pres">
      <dgm:prSet presAssocID="{72214232-5DE8-4BC3-BCD7-E35436434485}" presName="tx1" presStyleLbl="revTx" presStyleIdx="4" presStyleCnt="7"/>
      <dgm:spPr/>
    </dgm:pt>
    <dgm:pt modelId="{BF94287F-E272-476D-9714-2CC1C34DBCE4}" type="pres">
      <dgm:prSet presAssocID="{72214232-5DE8-4BC3-BCD7-E35436434485}" presName="vert1" presStyleCnt="0"/>
      <dgm:spPr/>
    </dgm:pt>
    <dgm:pt modelId="{76AF7C0D-1D47-4F64-B527-F07A099640E7}" type="pres">
      <dgm:prSet presAssocID="{3894804F-3F5E-460A-992E-A6D3460B259C}" presName="thickLine" presStyleLbl="alignNode1" presStyleIdx="5" presStyleCnt="7"/>
      <dgm:spPr/>
    </dgm:pt>
    <dgm:pt modelId="{AF38AEDC-C66A-4EA3-A21C-56972DA3502F}" type="pres">
      <dgm:prSet presAssocID="{3894804F-3F5E-460A-992E-A6D3460B259C}" presName="horz1" presStyleCnt="0"/>
      <dgm:spPr/>
    </dgm:pt>
    <dgm:pt modelId="{857B07B5-12D2-4848-ABA8-370D52B9C852}" type="pres">
      <dgm:prSet presAssocID="{3894804F-3F5E-460A-992E-A6D3460B259C}" presName="tx1" presStyleLbl="revTx" presStyleIdx="5" presStyleCnt="7"/>
      <dgm:spPr/>
    </dgm:pt>
    <dgm:pt modelId="{7EE26F94-6B6D-47BF-8520-AF4B0F53C5FE}" type="pres">
      <dgm:prSet presAssocID="{3894804F-3F5E-460A-992E-A6D3460B259C}" presName="vert1" presStyleCnt="0"/>
      <dgm:spPr/>
    </dgm:pt>
    <dgm:pt modelId="{13CE77CB-86B9-45B8-8BDA-F133BC9C27F2}" type="pres">
      <dgm:prSet presAssocID="{D757FFDC-C4D4-43A5-8A19-1E8CD72F81D1}" presName="thickLine" presStyleLbl="alignNode1" presStyleIdx="6" presStyleCnt="7"/>
      <dgm:spPr/>
    </dgm:pt>
    <dgm:pt modelId="{8180E04B-0D93-4AC1-8FE3-ADC683BF915A}" type="pres">
      <dgm:prSet presAssocID="{D757FFDC-C4D4-43A5-8A19-1E8CD72F81D1}" presName="horz1" presStyleCnt="0"/>
      <dgm:spPr/>
    </dgm:pt>
    <dgm:pt modelId="{7442A5D2-4F6B-4AC5-92A1-9D06FF35247E}" type="pres">
      <dgm:prSet presAssocID="{D757FFDC-C4D4-43A5-8A19-1E8CD72F81D1}" presName="tx1" presStyleLbl="revTx" presStyleIdx="6" presStyleCnt="7"/>
      <dgm:spPr/>
    </dgm:pt>
    <dgm:pt modelId="{F48DF7D6-822C-44BE-9D25-229B779393A6}" type="pres">
      <dgm:prSet presAssocID="{D757FFDC-C4D4-43A5-8A19-1E8CD72F81D1}" presName="vert1" presStyleCnt="0"/>
      <dgm:spPr/>
    </dgm:pt>
  </dgm:ptLst>
  <dgm:cxnLst>
    <dgm:cxn modelId="{1801DB27-36AA-47C8-A144-B8FDF81D17E9}" type="presOf" srcId="{238B2382-1A65-4023-8152-99256C779DD5}" destId="{88C131BE-64F0-4A13-A4CC-EF75360347F2}" srcOrd="0" destOrd="0" presId="urn:microsoft.com/office/officeart/2008/layout/LinedList"/>
    <dgm:cxn modelId="{0F498B2C-A1A3-489B-A033-FD0620AFF2D3}" type="presOf" srcId="{16AF8836-9528-4890-A503-4FC13BCBE65F}" destId="{8B222779-2545-48EB-BBB9-8CE5C83CC782}" srcOrd="0" destOrd="0" presId="urn:microsoft.com/office/officeart/2008/layout/LinedList"/>
    <dgm:cxn modelId="{B89D062F-318A-4A36-A45F-F6B74C30EF15}" srcId="{343B2B5B-4FE2-4F7E-9EDD-9E102113837D}" destId="{51117868-4419-47F1-91F0-BB4A8B2BE086}" srcOrd="2" destOrd="0" parTransId="{4A231665-CA04-4595-88A5-22E3D2172E7D}" sibTransId="{9E574551-300A-467C-A296-DAF93297AFF1}"/>
    <dgm:cxn modelId="{79DE7D5D-2DE9-4D8C-8646-D0325CD67F91}" srcId="{343B2B5B-4FE2-4F7E-9EDD-9E102113837D}" destId="{16AF8836-9528-4890-A503-4FC13BCBE65F}" srcOrd="0" destOrd="0" parTransId="{0E8E0C3F-E825-41D1-A0E1-638410D405F2}" sibTransId="{1A904A66-49B1-4932-A50A-0D14D0161454}"/>
    <dgm:cxn modelId="{F9A12C64-9D2F-4E38-A327-E2FAA2FC83DF}" srcId="{343B2B5B-4FE2-4F7E-9EDD-9E102113837D}" destId="{D757FFDC-C4D4-43A5-8A19-1E8CD72F81D1}" srcOrd="6" destOrd="0" parTransId="{34E2A744-2420-4B66-B809-31EE763329EB}" sibTransId="{76B649D8-988E-4CB5-A78E-AA74759A898F}"/>
    <dgm:cxn modelId="{EB7AFC45-B81D-4665-8F02-4FCAB53FDDCB}" srcId="{343B2B5B-4FE2-4F7E-9EDD-9E102113837D}" destId="{238B2382-1A65-4023-8152-99256C779DD5}" srcOrd="3" destOrd="0" parTransId="{D769B9B7-CCDA-44D1-B74F-F048866168EC}" sibTransId="{601657BD-04E1-4123-ABA5-479AE73AF515}"/>
    <dgm:cxn modelId="{60491C86-9C47-4CAE-81D1-095DC0134B94}" type="presOf" srcId="{51117868-4419-47F1-91F0-BB4A8B2BE086}" destId="{DC5B99B2-1135-4C0A-ACDB-649AD9F601EC}" srcOrd="0" destOrd="0" presId="urn:microsoft.com/office/officeart/2008/layout/LinedList"/>
    <dgm:cxn modelId="{174EFD88-D559-4AF0-A787-09735400009E}" type="presOf" srcId="{D757FFDC-C4D4-43A5-8A19-1E8CD72F81D1}" destId="{7442A5D2-4F6B-4AC5-92A1-9D06FF35247E}" srcOrd="0" destOrd="0" presId="urn:microsoft.com/office/officeart/2008/layout/LinedList"/>
    <dgm:cxn modelId="{B80DA18D-EF3A-4E13-A207-F04DB41F0FA2}" type="presOf" srcId="{1EB53451-7309-49BC-A56A-B3453D81A4AA}" destId="{2CE96150-06C4-43C4-AF3E-CD26A7D7C30E}" srcOrd="0" destOrd="0" presId="urn:microsoft.com/office/officeart/2008/layout/LinedList"/>
    <dgm:cxn modelId="{37EBF9AC-60C1-4CCD-B8A4-AF1CE99ACE5A}" srcId="{343B2B5B-4FE2-4F7E-9EDD-9E102113837D}" destId="{72214232-5DE8-4BC3-BCD7-E35436434485}" srcOrd="4" destOrd="0" parTransId="{93AC53AD-EB6E-4C80-A9C1-2AED09D32A94}" sibTransId="{A1837E67-1698-47A1-86DD-1BDD37988CA7}"/>
    <dgm:cxn modelId="{DD08A3C4-5E68-4322-AC52-1071E2D888C5}" srcId="{343B2B5B-4FE2-4F7E-9EDD-9E102113837D}" destId="{3894804F-3F5E-460A-992E-A6D3460B259C}" srcOrd="5" destOrd="0" parTransId="{69589C30-ED62-4D58-89A3-1160ECF93230}" sibTransId="{41F44590-D376-4808-8955-E42B3741C106}"/>
    <dgm:cxn modelId="{C544BAD1-D9A3-4851-94A5-ACE5AD31A0A3}" srcId="{343B2B5B-4FE2-4F7E-9EDD-9E102113837D}" destId="{1EB53451-7309-49BC-A56A-B3453D81A4AA}" srcOrd="1" destOrd="0" parTransId="{D8608F3E-E893-4FE0-A222-AB6AEE9F8D4C}" sibTransId="{316FB04C-A455-4C02-A6B0-BB78E688D676}"/>
    <dgm:cxn modelId="{BB764FD8-AD30-41F9-9079-36D6FA1F64FD}" type="presOf" srcId="{3894804F-3F5E-460A-992E-A6D3460B259C}" destId="{857B07B5-12D2-4848-ABA8-370D52B9C852}" srcOrd="0" destOrd="0" presId="urn:microsoft.com/office/officeart/2008/layout/LinedList"/>
    <dgm:cxn modelId="{11E1DEE8-5882-491C-BD17-CA914BF01D3A}" type="presOf" srcId="{343B2B5B-4FE2-4F7E-9EDD-9E102113837D}" destId="{D36314B3-37E3-4AD9-B0EC-FC22D0AE8564}" srcOrd="0" destOrd="0" presId="urn:microsoft.com/office/officeart/2008/layout/LinedList"/>
    <dgm:cxn modelId="{44C3D5F1-BC6C-4E50-AAC0-4C2B8F72A8C3}" type="presOf" srcId="{72214232-5DE8-4BC3-BCD7-E35436434485}" destId="{1AF55C51-2E67-4380-8CC2-9062D630EF34}" srcOrd="0" destOrd="0" presId="urn:microsoft.com/office/officeart/2008/layout/LinedList"/>
    <dgm:cxn modelId="{D831FA92-B134-4A95-884B-BCB7DA72793A}" type="presParOf" srcId="{D36314B3-37E3-4AD9-B0EC-FC22D0AE8564}" destId="{786B4470-01B7-4015-999E-F87D554DCE4C}" srcOrd="0" destOrd="0" presId="urn:microsoft.com/office/officeart/2008/layout/LinedList"/>
    <dgm:cxn modelId="{9C88C14B-D663-460F-AC75-45E8C2867B89}" type="presParOf" srcId="{D36314B3-37E3-4AD9-B0EC-FC22D0AE8564}" destId="{B3A7352F-7BB8-4BF8-8B89-0748193A4D53}" srcOrd="1" destOrd="0" presId="urn:microsoft.com/office/officeart/2008/layout/LinedList"/>
    <dgm:cxn modelId="{0D2E4C46-E1F9-48D4-8F10-CB62055118BD}" type="presParOf" srcId="{B3A7352F-7BB8-4BF8-8B89-0748193A4D53}" destId="{8B222779-2545-48EB-BBB9-8CE5C83CC782}" srcOrd="0" destOrd="0" presId="urn:microsoft.com/office/officeart/2008/layout/LinedList"/>
    <dgm:cxn modelId="{B1F26797-1E3E-48B3-B890-1FAD3410ADF0}" type="presParOf" srcId="{B3A7352F-7BB8-4BF8-8B89-0748193A4D53}" destId="{76C378C7-EDBC-4235-B162-66544BEA9219}" srcOrd="1" destOrd="0" presId="urn:microsoft.com/office/officeart/2008/layout/LinedList"/>
    <dgm:cxn modelId="{BA202299-F16F-440C-B4ED-192D4C436050}" type="presParOf" srcId="{D36314B3-37E3-4AD9-B0EC-FC22D0AE8564}" destId="{4C0A1D8B-CB5F-46E0-8FCD-BA66273907A5}" srcOrd="2" destOrd="0" presId="urn:microsoft.com/office/officeart/2008/layout/LinedList"/>
    <dgm:cxn modelId="{B333ABE0-CEA0-48C0-841F-B386DDAB000B}" type="presParOf" srcId="{D36314B3-37E3-4AD9-B0EC-FC22D0AE8564}" destId="{46F51917-7B61-4253-871A-587E4B26C04C}" srcOrd="3" destOrd="0" presId="urn:microsoft.com/office/officeart/2008/layout/LinedList"/>
    <dgm:cxn modelId="{AA57A44B-B048-46D2-944E-0A1E79B48667}" type="presParOf" srcId="{46F51917-7B61-4253-871A-587E4B26C04C}" destId="{2CE96150-06C4-43C4-AF3E-CD26A7D7C30E}" srcOrd="0" destOrd="0" presId="urn:microsoft.com/office/officeart/2008/layout/LinedList"/>
    <dgm:cxn modelId="{9AE1B447-DE07-41E6-8C71-AD7DF0C3D632}" type="presParOf" srcId="{46F51917-7B61-4253-871A-587E4B26C04C}" destId="{D1E2C479-AA6B-4536-BB7B-511791F6D198}" srcOrd="1" destOrd="0" presId="urn:microsoft.com/office/officeart/2008/layout/LinedList"/>
    <dgm:cxn modelId="{0E1CE6DD-3AF5-4E92-91A2-F979A82CC925}" type="presParOf" srcId="{D36314B3-37E3-4AD9-B0EC-FC22D0AE8564}" destId="{5E7A8F00-D67F-4576-BA7F-FD84BEDF6434}" srcOrd="4" destOrd="0" presId="urn:microsoft.com/office/officeart/2008/layout/LinedList"/>
    <dgm:cxn modelId="{AE5396EA-8155-4663-8B73-FB13B2A3977E}" type="presParOf" srcId="{D36314B3-37E3-4AD9-B0EC-FC22D0AE8564}" destId="{9395B2E5-C58E-4EEC-AFAD-9B8384FE2DD0}" srcOrd="5" destOrd="0" presId="urn:microsoft.com/office/officeart/2008/layout/LinedList"/>
    <dgm:cxn modelId="{7F8B4640-4DF3-461E-B898-41465C8CAC41}" type="presParOf" srcId="{9395B2E5-C58E-4EEC-AFAD-9B8384FE2DD0}" destId="{DC5B99B2-1135-4C0A-ACDB-649AD9F601EC}" srcOrd="0" destOrd="0" presId="urn:microsoft.com/office/officeart/2008/layout/LinedList"/>
    <dgm:cxn modelId="{77B4FC5D-232B-4A1B-BBE5-87FD4315FDFB}" type="presParOf" srcId="{9395B2E5-C58E-4EEC-AFAD-9B8384FE2DD0}" destId="{9EFA05C5-EFA5-4680-A969-F1920F1300EB}" srcOrd="1" destOrd="0" presId="urn:microsoft.com/office/officeart/2008/layout/LinedList"/>
    <dgm:cxn modelId="{C1375344-A4A2-41E4-9250-6F7C971847F1}" type="presParOf" srcId="{D36314B3-37E3-4AD9-B0EC-FC22D0AE8564}" destId="{3F6BF72E-8E7C-49FE-B195-A6639AF04FB9}" srcOrd="6" destOrd="0" presId="urn:microsoft.com/office/officeart/2008/layout/LinedList"/>
    <dgm:cxn modelId="{F18FA9BF-378F-4555-94AF-074A045D3EAD}" type="presParOf" srcId="{D36314B3-37E3-4AD9-B0EC-FC22D0AE8564}" destId="{0375CCEB-09D8-4419-BB61-B41AB4C8A041}" srcOrd="7" destOrd="0" presId="urn:microsoft.com/office/officeart/2008/layout/LinedList"/>
    <dgm:cxn modelId="{95C60BB0-0085-4CB3-B5BC-ED52BCADFEE7}" type="presParOf" srcId="{0375CCEB-09D8-4419-BB61-B41AB4C8A041}" destId="{88C131BE-64F0-4A13-A4CC-EF75360347F2}" srcOrd="0" destOrd="0" presId="urn:microsoft.com/office/officeart/2008/layout/LinedList"/>
    <dgm:cxn modelId="{BA91126A-F8F0-4095-B32F-64C1119107B0}" type="presParOf" srcId="{0375CCEB-09D8-4419-BB61-B41AB4C8A041}" destId="{ED1F2F30-B7AD-4426-8BD7-44FE80E8FB79}" srcOrd="1" destOrd="0" presId="urn:microsoft.com/office/officeart/2008/layout/LinedList"/>
    <dgm:cxn modelId="{4CF44863-83A0-4B63-A4AA-3CF1408DD059}" type="presParOf" srcId="{D36314B3-37E3-4AD9-B0EC-FC22D0AE8564}" destId="{91E466FF-60DB-4A91-A05D-4D543A1B5C47}" srcOrd="8" destOrd="0" presId="urn:microsoft.com/office/officeart/2008/layout/LinedList"/>
    <dgm:cxn modelId="{5D7ED77A-D908-4E3C-846D-6696D625F876}" type="presParOf" srcId="{D36314B3-37E3-4AD9-B0EC-FC22D0AE8564}" destId="{F42F9248-ADD8-42C9-B092-E77AF4B63A5E}" srcOrd="9" destOrd="0" presId="urn:microsoft.com/office/officeart/2008/layout/LinedList"/>
    <dgm:cxn modelId="{C5C56309-47AC-442E-A283-DFC2B76B03B0}" type="presParOf" srcId="{F42F9248-ADD8-42C9-B092-E77AF4B63A5E}" destId="{1AF55C51-2E67-4380-8CC2-9062D630EF34}" srcOrd="0" destOrd="0" presId="urn:microsoft.com/office/officeart/2008/layout/LinedList"/>
    <dgm:cxn modelId="{F0FB09D9-C203-4A05-ACC0-73C23AD425D4}" type="presParOf" srcId="{F42F9248-ADD8-42C9-B092-E77AF4B63A5E}" destId="{BF94287F-E272-476D-9714-2CC1C34DBCE4}" srcOrd="1" destOrd="0" presId="urn:microsoft.com/office/officeart/2008/layout/LinedList"/>
    <dgm:cxn modelId="{A9A42D80-B8D2-4355-90FE-1676A74BC8DB}" type="presParOf" srcId="{D36314B3-37E3-4AD9-B0EC-FC22D0AE8564}" destId="{76AF7C0D-1D47-4F64-B527-F07A099640E7}" srcOrd="10" destOrd="0" presId="urn:microsoft.com/office/officeart/2008/layout/LinedList"/>
    <dgm:cxn modelId="{E8E742C5-679F-4455-AC79-5CA1EA46B667}" type="presParOf" srcId="{D36314B3-37E3-4AD9-B0EC-FC22D0AE8564}" destId="{AF38AEDC-C66A-4EA3-A21C-56972DA3502F}" srcOrd="11" destOrd="0" presId="urn:microsoft.com/office/officeart/2008/layout/LinedList"/>
    <dgm:cxn modelId="{380BC1E3-9E79-403D-8A32-6840B4FEC986}" type="presParOf" srcId="{AF38AEDC-C66A-4EA3-A21C-56972DA3502F}" destId="{857B07B5-12D2-4848-ABA8-370D52B9C852}" srcOrd="0" destOrd="0" presId="urn:microsoft.com/office/officeart/2008/layout/LinedList"/>
    <dgm:cxn modelId="{CE06D631-5C45-463F-898D-CA9499D9B63E}" type="presParOf" srcId="{AF38AEDC-C66A-4EA3-A21C-56972DA3502F}" destId="{7EE26F94-6B6D-47BF-8520-AF4B0F53C5FE}" srcOrd="1" destOrd="0" presId="urn:microsoft.com/office/officeart/2008/layout/LinedList"/>
    <dgm:cxn modelId="{31AD750F-94A2-4928-8E07-0BB2CAB29165}" type="presParOf" srcId="{D36314B3-37E3-4AD9-B0EC-FC22D0AE8564}" destId="{13CE77CB-86B9-45B8-8BDA-F133BC9C27F2}" srcOrd="12" destOrd="0" presId="urn:microsoft.com/office/officeart/2008/layout/LinedList"/>
    <dgm:cxn modelId="{AE574770-2DCE-4E4C-83F7-EAF594D37DDA}" type="presParOf" srcId="{D36314B3-37E3-4AD9-B0EC-FC22D0AE8564}" destId="{8180E04B-0D93-4AC1-8FE3-ADC683BF915A}" srcOrd="13" destOrd="0" presId="urn:microsoft.com/office/officeart/2008/layout/LinedList"/>
    <dgm:cxn modelId="{F28D919C-C473-4DC2-BBC1-8462710802D2}" type="presParOf" srcId="{8180E04B-0D93-4AC1-8FE3-ADC683BF915A}" destId="{7442A5D2-4F6B-4AC5-92A1-9D06FF35247E}" srcOrd="0" destOrd="0" presId="urn:microsoft.com/office/officeart/2008/layout/LinedList"/>
    <dgm:cxn modelId="{660A8C57-E9D3-4C94-BBE7-A6959D4807FD}" type="presParOf" srcId="{8180E04B-0D93-4AC1-8FE3-ADC683BF915A}" destId="{F48DF7D6-822C-44BE-9D25-229B779393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CBB5B-9824-4567-B8E3-02F6A67BAA34}">
      <dsp:nvSpPr>
        <dsp:cNvPr id="0" name=""/>
        <dsp:cNvSpPr/>
      </dsp:nvSpPr>
      <dsp:spPr>
        <a:xfrm>
          <a:off x="0" y="1197"/>
          <a:ext cx="1158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8A68B-A6A7-4E33-A218-6923F8FE5CFC}">
      <dsp:nvSpPr>
        <dsp:cNvPr id="0" name=""/>
        <dsp:cNvSpPr/>
      </dsp:nvSpPr>
      <dsp:spPr>
        <a:xfrm>
          <a:off x="0" y="1197"/>
          <a:ext cx="11582400" cy="816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Lack of visibility for encrypted traffic.</a:t>
          </a:r>
          <a:endParaRPr lang="fr-CA" sz="3400" kern="1200"/>
        </a:p>
      </dsp:txBody>
      <dsp:txXfrm>
        <a:off x="0" y="1197"/>
        <a:ext cx="11582400" cy="816763"/>
      </dsp:txXfrm>
    </dsp:sp>
    <dsp:sp modelId="{BA621DA8-C162-4D37-B6D7-066889F37910}">
      <dsp:nvSpPr>
        <dsp:cNvPr id="0" name=""/>
        <dsp:cNvSpPr/>
      </dsp:nvSpPr>
      <dsp:spPr>
        <a:xfrm>
          <a:off x="0" y="817961"/>
          <a:ext cx="1158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05790-2F5E-4F8B-9C62-6C122ACCAD32}">
      <dsp:nvSpPr>
        <dsp:cNvPr id="0" name=""/>
        <dsp:cNvSpPr/>
      </dsp:nvSpPr>
      <dsp:spPr>
        <a:xfrm>
          <a:off x="0" y="817961"/>
          <a:ext cx="11582400" cy="816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Effectiveness of network detection approach.</a:t>
          </a:r>
        </a:p>
      </dsp:txBody>
      <dsp:txXfrm>
        <a:off x="0" y="817961"/>
        <a:ext cx="11582400" cy="816763"/>
      </dsp:txXfrm>
    </dsp:sp>
    <dsp:sp modelId="{13659C52-D09B-4678-9253-B933A75020A1}">
      <dsp:nvSpPr>
        <dsp:cNvPr id="0" name=""/>
        <dsp:cNvSpPr/>
      </dsp:nvSpPr>
      <dsp:spPr>
        <a:xfrm>
          <a:off x="0" y="1634725"/>
          <a:ext cx="1158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FD6E8-CD08-4C17-AFBB-B028EF7C6E57}">
      <dsp:nvSpPr>
        <dsp:cNvPr id="0" name=""/>
        <dsp:cNvSpPr/>
      </dsp:nvSpPr>
      <dsp:spPr>
        <a:xfrm>
          <a:off x="0" y="1634725"/>
          <a:ext cx="11582400" cy="816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/>
            <a:t>No correlation between host telemetry, network telemetry ,etc. </a:t>
          </a:r>
          <a:endParaRPr lang="en-CA" sz="3400" kern="1200" dirty="0"/>
        </a:p>
      </dsp:txBody>
      <dsp:txXfrm>
        <a:off x="0" y="1634725"/>
        <a:ext cx="11582400" cy="8167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BF1CD-C745-4467-A504-42A89506CB4E}">
      <dsp:nvSpPr>
        <dsp:cNvPr id="0" name=""/>
        <dsp:cNvSpPr/>
      </dsp:nvSpPr>
      <dsp:spPr>
        <a:xfrm>
          <a:off x="0" y="488907"/>
          <a:ext cx="6513603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Group by (JA3, JA3S)</a:t>
          </a:r>
        </a:p>
      </dsp:txBody>
      <dsp:txXfrm>
        <a:off x="36296" y="525203"/>
        <a:ext cx="6441011" cy="670943"/>
      </dsp:txXfrm>
    </dsp:sp>
    <dsp:sp modelId="{D602BA6F-DECF-4B62-93B3-FF067E58272C}">
      <dsp:nvSpPr>
        <dsp:cNvPr id="0" name=""/>
        <dsp:cNvSpPr/>
      </dsp:nvSpPr>
      <dsp:spPr>
        <a:xfrm>
          <a:off x="0" y="1321722"/>
          <a:ext cx="6513603" cy="743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Group By (JA3, IP Source)</a:t>
          </a:r>
        </a:p>
      </dsp:txBody>
      <dsp:txXfrm>
        <a:off x="36296" y="1358018"/>
        <a:ext cx="6441011" cy="670943"/>
      </dsp:txXfrm>
    </dsp:sp>
    <dsp:sp modelId="{B3D5AB12-E02A-4302-8AE7-8061FA30D035}">
      <dsp:nvSpPr>
        <dsp:cNvPr id="0" name=""/>
        <dsp:cNvSpPr/>
      </dsp:nvSpPr>
      <dsp:spPr>
        <a:xfrm>
          <a:off x="0" y="2154537"/>
          <a:ext cx="6513603" cy="743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Group By (IP dest, JA3S)</a:t>
          </a:r>
        </a:p>
      </dsp:txBody>
      <dsp:txXfrm>
        <a:off x="36296" y="2190833"/>
        <a:ext cx="6441011" cy="670943"/>
      </dsp:txXfrm>
    </dsp:sp>
    <dsp:sp modelId="{DFF0BB7B-6C3A-4895-84E0-156D48C2A8F3}">
      <dsp:nvSpPr>
        <dsp:cNvPr id="0" name=""/>
        <dsp:cNvSpPr/>
      </dsp:nvSpPr>
      <dsp:spPr>
        <a:xfrm>
          <a:off x="0" y="2987353"/>
          <a:ext cx="6513603" cy="743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Group By (IP source, JA3, IP dest, JA3S)</a:t>
          </a:r>
        </a:p>
      </dsp:txBody>
      <dsp:txXfrm>
        <a:off x="36296" y="3023649"/>
        <a:ext cx="6441011" cy="670943"/>
      </dsp:txXfrm>
    </dsp:sp>
    <dsp:sp modelId="{27974054-4940-436C-A54C-002BC838C206}">
      <dsp:nvSpPr>
        <dsp:cNvPr id="0" name=""/>
        <dsp:cNvSpPr/>
      </dsp:nvSpPr>
      <dsp:spPr>
        <a:xfrm>
          <a:off x="0" y="3820168"/>
          <a:ext cx="6513603" cy="743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Time Series Analysis</a:t>
          </a:r>
        </a:p>
      </dsp:txBody>
      <dsp:txXfrm>
        <a:off x="36296" y="3856464"/>
        <a:ext cx="6441011" cy="670943"/>
      </dsp:txXfrm>
    </dsp:sp>
    <dsp:sp modelId="{D9888DA3-2F6C-4E1B-A29C-2A159DC50C65}">
      <dsp:nvSpPr>
        <dsp:cNvPr id="0" name=""/>
        <dsp:cNvSpPr/>
      </dsp:nvSpPr>
      <dsp:spPr>
        <a:xfrm>
          <a:off x="0" y="4652983"/>
          <a:ext cx="6513603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TLS Beacon Detection</a:t>
          </a:r>
        </a:p>
      </dsp:txBody>
      <dsp:txXfrm>
        <a:off x="36296" y="4689279"/>
        <a:ext cx="6441011" cy="670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6F814-2A70-42EF-A118-C581174D8988}">
      <dsp:nvSpPr>
        <dsp:cNvPr id="0" name=""/>
        <dsp:cNvSpPr/>
      </dsp:nvSpPr>
      <dsp:spPr>
        <a:xfrm>
          <a:off x="0" y="4194433"/>
          <a:ext cx="6089650" cy="13767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These strings are then MD5 hashed to produce an easily consumable and shareable 32 character fingerprint. This is the JA3 TLS Client Fingerprint.</a:t>
          </a:r>
        </a:p>
      </dsp:txBody>
      <dsp:txXfrm>
        <a:off x="0" y="4194433"/>
        <a:ext cx="6089650" cy="1376706"/>
      </dsp:txXfrm>
    </dsp:sp>
    <dsp:sp modelId="{D5521C1D-D372-430B-8270-B02A4F0F9CA6}">
      <dsp:nvSpPr>
        <dsp:cNvPr id="0" name=""/>
        <dsp:cNvSpPr/>
      </dsp:nvSpPr>
      <dsp:spPr>
        <a:xfrm rot="10800000">
          <a:off x="0" y="2097709"/>
          <a:ext cx="6089650" cy="2117374"/>
        </a:xfrm>
        <a:prstGeom prst="upArrowCallou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Version, Accepted Ciphers, List of Extensions, Elliptic Curves, and Elliptic Curve Formats. </a:t>
          </a:r>
        </a:p>
      </dsp:txBody>
      <dsp:txXfrm rot="10800000">
        <a:off x="0" y="2097709"/>
        <a:ext cx="6089650" cy="1375806"/>
      </dsp:txXfrm>
    </dsp:sp>
    <dsp:sp modelId="{6406F60C-7D5C-486D-9CCF-A747BC8551EB}">
      <dsp:nvSpPr>
        <dsp:cNvPr id="0" name=""/>
        <dsp:cNvSpPr/>
      </dsp:nvSpPr>
      <dsp:spPr>
        <a:xfrm rot="10800000">
          <a:off x="0" y="984"/>
          <a:ext cx="6089650" cy="2117374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JA3 method is used to gather the decimal values of the bytes for the following fields in the Client Hello packet:</a:t>
          </a:r>
        </a:p>
      </dsp:txBody>
      <dsp:txXfrm rot="10800000">
        <a:off x="0" y="984"/>
        <a:ext cx="6089650" cy="13758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383DC-8FDD-4AE6-B57B-C5D409FBBC31}">
      <dsp:nvSpPr>
        <dsp:cNvPr id="0" name=""/>
        <dsp:cNvSpPr/>
      </dsp:nvSpPr>
      <dsp:spPr>
        <a:xfrm>
          <a:off x="0" y="1625600"/>
          <a:ext cx="9742905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7A54C-B738-48C2-917A-264B4400973B}">
      <dsp:nvSpPr>
        <dsp:cNvPr id="0" name=""/>
        <dsp:cNvSpPr/>
      </dsp:nvSpPr>
      <dsp:spPr>
        <a:xfrm>
          <a:off x="3853" y="0"/>
          <a:ext cx="1684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kern="1200" dirty="0"/>
            <a:t>Network Data Collection</a:t>
          </a:r>
          <a:endParaRPr lang="fr-CA" sz="2200" kern="1200" dirty="0"/>
        </a:p>
      </dsp:txBody>
      <dsp:txXfrm>
        <a:off x="3853" y="0"/>
        <a:ext cx="1684789" cy="2167466"/>
      </dsp:txXfrm>
    </dsp:sp>
    <dsp:sp modelId="{707E4BBD-35FF-4D7B-9B9B-17A212F68EEC}">
      <dsp:nvSpPr>
        <dsp:cNvPr id="0" name=""/>
        <dsp:cNvSpPr/>
      </dsp:nvSpPr>
      <dsp:spPr>
        <a:xfrm>
          <a:off x="57531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561B1-DEC6-4045-B656-16D198404D79}">
      <dsp:nvSpPr>
        <dsp:cNvPr id="0" name=""/>
        <dsp:cNvSpPr/>
      </dsp:nvSpPr>
      <dsp:spPr>
        <a:xfrm>
          <a:off x="1772882" y="3251200"/>
          <a:ext cx="1684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Baseline each host using JA3, JA3S</a:t>
          </a:r>
        </a:p>
      </dsp:txBody>
      <dsp:txXfrm>
        <a:off x="1772882" y="3251200"/>
        <a:ext cx="1684789" cy="2167466"/>
      </dsp:txXfrm>
    </dsp:sp>
    <dsp:sp modelId="{A24772AA-5561-4F40-805A-BB8D39DBA466}">
      <dsp:nvSpPr>
        <dsp:cNvPr id="0" name=""/>
        <dsp:cNvSpPr/>
      </dsp:nvSpPr>
      <dsp:spPr>
        <a:xfrm>
          <a:off x="2344344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B7EC9-4DF3-4CF7-830A-59254DE050CB}">
      <dsp:nvSpPr>
        <dsp:cNvPr id="0" name=""/>
        <dsp:cNvSpPr/>
      </dsp:nvSpPr>
      <dsp:spPr>
        <a:xfrm>
          <a:off x="3541912" y="0"/>
          <a:ext cx="1684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Network Threat hunting and Analysis </a:t>
          </a:r>
        </a:p>
      </dsp:txBody>
      <dsp:txXfrm>
        <a:off x="3541912" y="0"/>
        <a:ext cx="1684789" cy="2167466"/>
      </dsp:txXfrm>
    </dsp:sp>
    <dsp:sp modelId="{73BA8FDB-495C-4E59-AB24-9977B12A2630}">
      <dsp:nvSpPr>
        <dsp:cNvPr id="0" name=""/>
        <dsp:cNvSpPr/>
      </dsp:nvSpPr>
      <dsp:spPr>
        <a:xfrm>
          <a:off x="4113373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45DF1-3841-48F8-9617-55673F74F6E4}">
      <dsp:nvSpPr>
        <dsp:cNvPr id="0" name=""/>
        <dsp:cNvSpPr/>
      </dsp:nvSpPr>
      <dsp:spPr>
        <a:xfrm>
          <a:off x="5310941" y="3251200"/>
          <a:ext cx="1684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Data Enrichment &amp; Correlation </a:t>
          </a:r>
        </a:p>
      </dsp:txBody>
      <dsp:txXfrm>
        <a:off x="5310941" y="3251200"/>
        <a:ext cx="1684789" cy="2167466"/>
      </dsp:txXfrm>
    </dsp:sp>
    <dsp:sp modelId="{73034931-68DF-48A7-8B5A-06CED82824C4}">
      <dsp:nvSpPr>
        <dsp:cNvPr id="0" name=""/>
        <dsp:cNvSpPr/>
      </dsp:nvSpPr>
      <dsp:spPr>
        <a:xfrm>
          <a:off x="5882403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B8420-C183-4FF1-BB0D-5EDB5C0675E5}">
      <dsp:nvSpPr>
        <dsp:cNvPr id="0" name=""/>
        <dsp:cNvSpPr/>
      </dsp:nvSpPr>
      <dsp:spPr>
        <a:xfrm>
          <a:off x="7079971" y="0"/>
          <a:ext cx="1684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Notification &amp; Reporting</a:t>
          </a:r>
        </a:p>
      </dsp:txBody>
      <dsp:txXfrm>
        <a:off x="7079971" y="0"/>
        <a:ext cx="1684789" cy="2167466"/>
      </dsp:txXfrm>
    </dsp:sp>
    <dsp:sp modelId="{B5A2D043-EF5A-4C62-9312-C46636670691}">
      <dsp:nvSpPr>
        <dsp:cNvPr id="0" name=""/>
        <dsp:cNvSpPr/>
      </dsp:nvSpPr>
      <dsp:spPr>
        <a:xfrm>
          <a:off x="765143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5352F-F102-437A-88CF-A2532DF1198D}">
      <dsp:nvSpPr>
        <dsp:cNvPr id="0" name=""/>
        <dsp:cNvSpPr/>
      </dsp:nvSpPr>
      <dsp:spPr>
        <a:xfrm rot="2562141">
          <a:off x="3618456" y="2624892"/>
          <a:ext cx="566363" cy="34804"/>
        </a:xfrm>
        <a:custGeom>
          <a:avLst/>
          <a:gdLst/>
          <a:ahLst/>
          <a:cxnLst/>
          <a:rect l="0" t="0" r="0" b="0"/>
          <a:pathLst>
            <a:path>
              <a:moveTo>
                <a:pt x="0" y="17402"/>
              </a:moveTo>
              <a:lnTo>
                <a:pt x="566363" y="17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A9430-0C7C-4085-96BE-B27D101CDF5E}">
      <dsp:nvSpPr>
        <dsp:cNvPr id="0" name=""/>
        <dsp:cNvSpPr/>
      </dsp:nvSpPr>
      <dsp:spPr>
        <a:xfrm>
          <a:off x="3693532" y="1852484"/>
          <a:ext cx="629687" cy="34804"/>
        </a:xfrm>
        <a:custGeom>
          <a:avLst/>
          <a:gdLst/>
          <a:ahLst/>
          <a:cxnLst/>
          <a:rect l="0" t="0" r="0" b="0"/>
          <a:pathLst>
            <a:path>
              <a:moveTo>
                <a:pt x="0" y="17402"/>
              </a:moveTo>
              <a:lnTo>
                <a:pt x="629687" y="17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91C51-E621-46A7-AEE5-4146DD7BA99A}">
      <dsp:nvSpPr>
        <dsp:cNvPr id="0" name=""/>
        <dsp:cNvSpPr/>
      </dsp:nvSpPr>
      <dsp:spPr>
        <a:xfrm rot="19037859">
          <a:off x="3618456" y="1080076"/>
          <a:ext cx="566363" cy="34804"/>
        </a:xfrm>
        <a:custGeom>
          <a:avLst/>
          <a:gdLst/>
          <a:ahLst/>
          <a:cxnLst/>
          <a:rect l="0" t="0" r="0" b="0"/>
          <a:pathLst>
            <a:path>
              <a:moveTo>
                <a:pt x="0" y="17402"/>
              </a:moveTo>
              <a:lnTo>
                <a:pt x="566363" y="17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29447-B77B-43E6-A048-79273725EEB5}">
      <dsp:nvSpPr>
        <dsp:cNvPr id="0" name=""/>
        <dsp:cNvSpPr/>
      </dsp:nvSpPr>
      <dsp:spPr>
        <a:xfrm>
          <a:off x="2153686" y="923034"/>
          <a:ext cx="1796786" cy="17967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C14AC1-270B-4C3B-AC05-8458F31B050B}">
      <dsp:nvSpPr>
        <dsp:cNvPr id="0" name=""/>
        <dsp:cNvSpPr/>
      </dsp:nvSpPr>
      <dsp:spPr>
        <a:xfrm>
          <a:off x="3966839" y="823"/>
          <a:ext cx="1078071" cy="10780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JA3_1</a:t>
          </a:r>
          <a:endParaRPr lang="fr-CA" sz="2200" kern="1200" dirty="0"/>
        </a:p>
      </dsp:txBody>
      <dsp:txXfrm>
        <a:off x="4124719" y="158703"/>
        <a:ext cx="762311" cy="762311"/>
      </dsp:txXfrm>
    </dsp:sp>
    <dsp:sp modelId="{5CC8F3DF-BC6E-4C07-80D3-D809CA741989}">
      <dsp:nvSpPr>
        <dsp:cNvPr id="0" name=""/>
        <dsp:cNvSpPr/>
      </dsp:nvSpPr>
      <dsp:spPr>
        <a:xfrm>
          <a:off x="5152718" y="823"/>
          <a:ext cx="1617107" cy="1078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JA3S_1</a:t>
          </a:r>
          <a:endParaRPr lang="fr-CA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JA3S_2</a:t>
          </a:r>
          <a:endParaRPr lang="fr-CA" sz="3200" kern="1200" dirty="0"/>
        </a:p>
      </dsp:txBody>
      <dsp:txXfrm>
        <a:off x="5152718" y="823"/>
        <a:ext cx="1617107" cy="1078071"/>
      </dsp:txXfrm>
    </dsp:sp>
    <dsp:sp modelId="{98919DD7-4D3B-4532-8091-5C85BB125793}">
      <dsp:nvSpPr>
        <dsp:cNvPr id="0" name=""/>
        <dsp:cNvSpPr/>
      </dsp:nvSpPr>
      <dsp:spPr>
        <a:xfrm>
          <a:off x="4323219" y="1330851"/>
          <a:ext cx="1078071" cy="10780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JA3_2</a:t>
          </a:r>
          <a:endParaRPr lang="fr-CA" sz="2200" kern="1200" dirty="0"/>
        </a:p>
      </dsp:txBody>
      <dsp:txXfrm>
        <a:off x="4481099" y="1488731"/>
        <a:ext cx="762311" cy="762311"/>
      </dsp:txXfrm>
    </dsp:sp>
    <dsp:sp modelId="{F2C312B6-3AA2-4A0E-B3E8-850075235962}">
      <dsp:nvSpPr>
        <dsp:cNvPr id="0" name=""/>
        <dsp:cNvSpPr/>
      </dsp:nvSpPr>
      <dsp:spPr>
        <a:xfrm>
          <a:off x="5509098" y="1330851"/>
          <a:ext cx="1617107" cy="1078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JA3S_1</a:t>
          </a:r>
          <a:endParaRPr lang="fr-CA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JA3S_3</a:t>
          </a:r>
          <a:endParaRPr lang="fr-CA" sz="3200" kern="1200" dirty="0"/>
        </a:p>
      </dsp:txBody>
      <dsp:txXfrm>
        <a:off x="5509098" y="1330851"/>
        <a:ext cx="1617107" cy="1078071"/>
      </dsp:txXfrm>
    </dsp:sp>
    <dsp:sp modelId="{6F6D7DD6-296D-4830-BAB5-3AACCE8E4CA9}">
      <dsp:nvSpPr>
        <dsp:cNvPr id="0" name=""/>
        <dsp:cNvSpPr/>
      </dsp:nvSpPr>
      <dsp:spPr>
        <a:xfrm>
          <a:off x="3966839" y="2660879"/>
          <a:ext cx="1078071" cy="10780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JA3_N</a:t>
          </a:r>
          <a:endParaRPr lang="fr-CA" sz="2200" kern="1200" dirty="0"/>
        </a:p>
      </dsp:txBody>
      <dsp:txXfrm>
        <a:off x="4124719" y="2818759"/>
        <a:ext cx="762311" cy="762311"/>
      </dsp:txXfrm>
    </dsp:sp>
    <dsp:sp modelId="{0A7CF7DF-9482-4309-8E2D-73DBCCEF44FB}">
      <dsp:nvSpPr>
        <dsp:cNvPr id="0" name=""/>
        <dsp:cNvSpPr/>
      </dsp:nvSpPr>
      <dsp:spPr>
        <a:xfrm>
          <a:off x="5152718" y="2660879"/>
          <a:ext cx="1617107" cy="1078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JA3S_2</a:t>
          </a:r>
          <a:endParaRPr lang="fr-CA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JA3S_M</a:t>
          </a:r>
          <a:endParaRPr lang="fr-CA" sz="3200" kern="1200" dirty="0"/>
        </a:p>
      </dsp:txBody>
      <dsp:txXfrm>
        <a:off x="5152718" y="2660879"/>
        <a:ext cx="1617107" cy="1078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A71F2-E998-47DE-BA8C-6E57D561B3F0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D4A4-882B-422F-B50F-5FDE8D416C13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Searching </a:t>
          </a:r>
          <a:endParaRPr lang="fr-CA" sz="3500" kern="1200" dirty="0"/>
        </a:p>
      </dsp:txBody>
      <dsp:txXfrm>
        <a:off x="338168" y="1887237"/>
        <a:ext cx="2683800" cy="720000"/>
      </dsp:txXfrm>
    </dsp:sp>
    <dsp:sp modelId="{5BCAA470-4C0F-4B74-8DA8-0C43685D58D0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481C6-2004-413E-9456-E262F796C633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Clustering </a:t>
          </a:r>
          <a:endParaRPr lang="en-US" sz="3500" kern="1200" dirty="0"/>
        </a:p>
      </dsp:txBody>
      <dsp:txXfrm>
        <a:off x="3491634" y="1887237"/>
        <a:ext cx="2683800" cy="720000"/>
      </dsp:txXfrm>
    </dsp:sp>
    <dsp:sp modelId="{B2ADEDE4-AA8A-4E28-B95A-984447C38047}">
      <dsp:nvSpPr>
        <dsp:cNvPr id="0" name=""/>
        <dsp:cNvSpPr/>
      </dsp:nvSpPr>
      <dsp:spPr>
        <a:xfrm>
          <a:off x="1076213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EB5B7-3AEA-41F3-BF7B-D8211CC51279}">
      <dsp:nvSpPr>
        <dsp:cNvPr id="0" name=""/>
        <dsp:cNvSpPr/>
      </dsp:nvSpPr>
      <dsp:spPr>
        <a:xfrm>
          <a:off x="338168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Grouping </a:t>
          </a:r>
          <a:endParaRPr lang="en-US" sz="3500" kern="1200" dirty="0"/>
        </a:p>
      </dsp:txBody>
      <dsp:txXfrm>
        <a:off x="338168" y="4839023"/>
        <a:ext cx="2683800" cy="720000"/>
      </dsp:txXfrm>
    </dsp:sp>
    <dsp:sp modelId="{3E85F34A-6E3C-4DA8-9355-66F9EF4B6B17}">
      <dsp:nvSpPr>
        <dsp:cNvPr id="0" name=""/>
        <dsp:cNvSpPr/>
      </dsp:nvSpPr>
      <dsp:spPr>
        <a:xfrm>
          <a:off x="4229679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8E8DD-A24A-4E6A-A9E5-2D1DB6F101BC}">
      <dsp:nvSpPr>
        <dsp:cNvPr id="0" name=""/>
        <dsp:cNvSpPr/>
      </dsp:nvSpPr>
      <dsp:spPr>
        <a:xfrm>
          <a:off x="3491634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Stack Counting </a:t>
          </a:r>
          <a:endParaRPr lang="fr-CA" sz="3500" kern="1200" dirty="0"/>
        </a:p>
      </dsp:txBody>
      <dsp:txXfrm>
        <a:off x="3491634" y="4839023"/>
        <a:ext cx="26838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9C8F3-E0AF-4495-81C0-CB8994740536}">
      <dsp:nvSpPr>
        <dsp:cNvPr id="0" name=""/>
        <dsp:cNvSpPr/>
      </dsp:nvSpPr>
      <dsp:spPr>
        <a:xfrm>
          <a:off x="-5853533" y="-902814"/>
          <a:ext cx="7023157" cy="7023157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A8692-44CD-43BE-9152-BA4197E40560}">
      <dsp:nvSpPr>
        <dsp:cNvPr id="0" name=""/>
        <dsp:cNvSpPr/>
      </dsp:nvSpPr>
      <dsp:spPr>
        <a:xfrm>
          <a:off x="959112" y="745376"/>
          <a:ext cx="6440860" cy="1490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3119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Network telemetry (Zeek) </a:t>
          </a:r>
          <a:endParaRPr lang="fr-CA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IP source/dest, Port Source/dest (flow)</a:t>
          </a:r>
          <a:endParaRPr lang="fr-CA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JA3, JA3S </a:t>
          </a:r>
          <a:endParaRPr lang="fr-CA" sz="2100" kern="1200" dirty="0"/>
        </a:p>
      </dsp:txBody>
      <dsp:txXfrm>
        <a:off x="959112" y="745376"/>
        <a:ext cx="6440860" cy="1490543"/>
      </dsp:txXfrm>
    </dsp:sp>
    <dsp:sp modelId="{FE08736D-EA69-4CA9-B2FD-1E3DA40CB897}">
      <dsp:nvSpPr>
        <dsp:cNvPr id="0" name=""/>
        <dsp:cNvSpPr/>
      </dsp:nvSpPr>
      <dsp:spPr>
        <a:xfrm>
          <a:off x="27522" y="559058"/>
          <a:ext cx="1863179" cy="18631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262C9E-E0D6-49A1-B457-55A0422FA911}">
      <dsp:nvSpPr>
        <dsp:cNvPr id="0" name=""/>
        <dsp:cNvSpPr/>
      </dsp:nvSpPr>
      <dsp:spPr>
        <a:xfrm>
          <a:off x="959112" y="2981608"/>
          <a:ext cx="6440860" cy="1490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3119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Host telemetry (Sysmon, EDR, SIEM )</a:t>
          </a:r>
          <a:endParaRPr lang="fr-CA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IP source/dest, Port Source/dest (flow)</a:t>
          </a:r>
          <a:endParaRPr lang="fr-CA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Process Name</a:t>
          </a:r>
          <a:endParaRPr lang="fr-CA" sz="2100" kern="1200" dirty="0"/>
        </a:p>
      </dsp:txBody>
      <dsp:txXfrm>
        <a:off x="959112" y="2981608"/>
        <a:ext cx="6440860" cy="1490543"/>
      </dsp:txXfrm>
    </dsp:sp>
    <dsp:sp modelId="{6887D9F0-9981-4CCF-BD58-A746BAADA947}">
      <dsp:nvSpPr>
        <dsp:cNvPr id="0" name=""/>
        <dsp:cNvSpPr/>
      </dsp:nvSpPr>
      <dsp:spPr>
        <a:xfrm>
          <a:off x="27522" y="2795290"/>
          <a:ext cx="1863179" cy="18631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1F68D-FBC0-4680-9B98-55DB7020A699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7DC87-662E-4E21-B93A-5157AB375CEE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Benign JA3 list</a:t>
          </a:r>
          <a:endParaRPr lang="fr-CA" sz="2900" kern="1200" dirty="0"/>
        </a:p>
      </dsp:txBody>
      <dsp:txXfrm>
        <a:off x="338168" y="1887237"/>
        <a:ext cx="2683800" cy="720000"/>
      </dsp:txXfrm>
    </dsp:sp>
    <dsp:sp modelId="{E4CBD8A7-FBAA-478A-8263-13222FE1C897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443FC-0AAB-46C2-A4E8-1B1532B13D5F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Malicious JA3 list</a:t>
          </a:r>
          <a:endParaRPr lang="fr-CA" sz="2900" kern="1200" dirty="0"/>
        </a:p>
      </dsp:txBody>
      <dsp:txXfrm>
        <a:off x="3491634" y="1887237"/>
        <a:ext cx="2683800" cy="720000"/>
      </dsp:txXfrm>
    </dsp:sp>
    <dsp:sp modelId="{96B65E70-810E-4F18-9710-644A7AD8B943}">
      <dsp:nvSpPr>
        <dsp:cNvPr id="0" name=""/>
        <dsp:cNvSpPr/>
      </dsp:nvSpPr>
      <dsp:spPr>
        <a:xfrm>
          <a:off x="1076213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13C70-F0D0-42B1-B7DD-16FA4AA2BD4B}">
      <dsp:nvSpPr>
        <dsp:cNvPr id="0" name=""/>
        <dsp:cNvSpPr/>
      </dsp:nvSpPr>
      <dsp:spPr>
        <a:xfrm>
          <a:off x="338168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Suspicious JA3 list</a:t>
          </a:r>
          <a:endParaRPr lang="fr-CA" sz="2900" kern="1200" dirty="0"/>
        </a:p>
      </dsp:txBody>
      <dsp:txXfrm>
        <a:off x="338168" y="4839023"/>
        <a:ext cx="2683800" cy="720000"/>
      </dsp:txXfrm>
    </dsp:sp>
    <dsp:sp modelId="{DEA4E563-AA1C-461E-8313-7C17CA70CA57}">
      <dsp:nvSpPr>
        <dsp:cNvPr id="0" name=""/>
        <dsp:cNvSpPr/>
      </dsp:nvSpPr>
      <dsp:spPr>
        <a:xfrm>
          <a:off x="4229679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4AF6C-B2C5-432B-9F1F-CCF5D0DF5DC5}">
      <dsp:nvSpPr>
        <dsp:cNvPr id="0" name=""/>
        <dsp:cNvSpPr/>
      </dsp:nvSpPr>
      <dsp:spPr>
        <a:xfrm>
          <a:off x="3491634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Unknown JA3 list</a:t>
          </a:r>
          <a:endParaRPr lang="fr-CA" sz="2900" kern="1200" dirty="0"/>
        </a:p>
      </dsp:txBody>
      <dsp:txXfrm>
        <a:off x="3491634" y="4839023"/>
        <a:ext cx="26838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E8FE5-E4E0-45AE-B527-B66A82061487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5D22E-ED36-4FA5-B3FD-E3F66CDAA87E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11C25-8E31-4687-840D-52AB0AFD45BA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5 Hours of TLS traffic : PCAP of 522 Gb (avg 2G/min)</a:t>
          </a:r>
        </a:p>
      </dsp:txBody>
      <dsp:txXfrm>
        <a:off x="1429899" y="2442"/>
        <a:ext cx="5083704" cy="1238008"/>
      </dsp:txXfrm>
    </dsp:sp>
    <dsp:sp modelId="{974E1162-ACC9-4CE1-9F01-107B61AA5E68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98DF8-A7DD-4439-B760-A6505416C38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3C3CA-BD66-48D0-A735-224ECE7E3213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5,3 millions TLS flows </a:t>
          </a:r>
        </a:p>
      </dsp:txBody>
      <dsp:txXfrm>
        <a:off x="1429899" y="1549953"/>
        <a:ext cx="5083704" cy="1238008"/>
      </dsp:txXfrm>
    </dsp:sp>
    <dsp:sp modelId="{F31D08AC-3D06-4CC7-98D0-F3CBA6DE731E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9AD07-9920-4838-93F3-3182071AEB07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18337-045D-4E0D-BBC0-B9D40D49886B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5,3 millions JA3 -&gt;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360 unique JA3 / 660 unique JA3S</a:t>
          </a:r>
        </a:p>
      </dsp:txBody>
      <dsp:txXfrm>
        <a:off x="1429899" y="3097464"/>
        <a:ext cx="5083704" cy="1238008"/>
      </dsp:txXfrm>
    </dsp:sp>
    <dsp:sp modelId="{F72184B2-F8D1-4A1E-B79F-C08EC40F453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73A22-10B1-40E2-A8A0-71F194890698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B2458-3D1F-4E6D-B9DA-0DF9034C0925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4,4 millions certs   -&gt; 12k unique certs</a:t>
          </a:r>
        </a:p>
      </dsp:txBody>
      <dsp:txXfrm>
        <a:off x="1429899" y="4644974"/>
        <a:ext cx="5083704" cy="12380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B4470-01B7-4015-999E-F87D554DCE4C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2779-2545-48EB-BBB9-8CE5C83CC782}">
      <dsp:nvSpPr>
        <dsp:cNvPr id="0" name=""/>
        <dsp:cNvSpPr/>
      </dsp:nvSpPr>
      <dsp:spPr>
        <a:xfrm>
          <a:off x="0" y="718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800" kern="1200"/>
            <a:t>Timestamp </a:t>
          </a:r>
          <a:endParaRPr lang="fr-CA" sz="3800" kern="1200"/>
        </a:p>
      </dsp:txBody>
      <dsp:txXfrm>
        <a:off x="0" y="718"/>
        <a:ext cx="6513603" cy="840569"/>
      </dsp:txXfrm>
    </dsp:sp>
    <dsp:sp modelId="{4C0A1D8B-CB5F-46E0-8FCD-BA66273907A5}">
      <dsp:nvSpPr>
        <dsp:cNvPr id="0" name=""/>
        <dsp:cNvSpPr/>
      </dsp:nvSpPr>
      <dsp:spPr>
        <a:xfrm>
          <a:off x="0" y="841288"/>
          <a:ext cx="6513603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96150-06C4-43C4-AF3E-CD26A7D7C30E}">
      <dsp:nvSpPr>
        <dsp:cNvPr id="0" name=""/>
        <dsp:cNvSpPr/>
      </dsp:nvSpPr>
      <dsp:spPr>
        <a:xfrm>
          <a:off x="0" y="841288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IP source</a:t>
          </a:r>
        </a:p>
      </dsp:txBody>
      <dsp:txXfrm>
        <a:off x="0" y="841288"/>
        <a:ext cx="6513603" cy="840569"/>
      </dsp:txXfrm>
    </dsp:sp>
    <dsp:sp modelId="{5E7A8F00-D67F-4576-BA7F-FD84BEDF6434}">
      <dsp:nvSpPr>
        <dsp:cNvPr id="0" name=""/>
        <dsp:cNvSpPr/>
      </dsp:nvSpPr>
      <dsp:spPr>
        <a:xfrm>
          <a:off x="0" y="1681858"/>
          <a:ext cx="6513603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B99B2-1135-4C0A-ACDB-649AD9F601EC}">
      <dsp:nvSpPr>
        <dsp:cNvPr id="0" name=""/>
        <dsp:cNvSpPr/>
      </dsp:nvSpPr>
      <dsp:spPr>
        <a:xfrm>
          <a:off x="0" y="1681858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Port Source</a:t>
          </a:r>
        </a:p>
      </dsp:txBody>
      <dsp:txXfrm>
        <a:off x="0" y="1681858"/>
        <a:ext cx="6513603" cy="840569"/>
      </dsp:txXfrm>
    </dsp:sp>
    <dsp:sp modelId="{3F6BF72E-8E7C-49FE-B195-A6639AF04FB9}">
      <dsp:nvSpPr>
        <dsp:cNvPr id="0" name=""/>
        <dsp:cNvSpPr/>
      </dsp:nvSpPr>
      <dsp:spPr>
        <a:xfrm>
          <a:off x="0" y="2522428"/>
          <a:ext cx="651360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131BE-64F0-4A13-A4CC-EF75360347F2}">
      <dsp:nvSpPr>
        <dsp:cNvPr id="0" name=""/>
        <dsp:cNvSpPr/>
      </dsp:nvSpPr>
      <dsp:spPr>
        <a:xfrm>
          <a:off x="0" y="2522428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IP dest</a:t>
          </a:r>
        </a:p>
      </dsp:txBody>
      <dsp:txXfrm>
        <a:off x="0" y="2522428"/>
        <a:ext cx="6513603" cy="840569"/>
      </dsp:txXfrm>
    </dsp:sp>
    <dsp:sp modelId="{91E466FF-60DB-4A91-A05D-4D543A1B5C47}">
      <dsp:nvSpPr>
        <dsp:cNvPr id="0" name=""/>
        <dsp:cNvSpPr/>
      </dsp:nvSpPr>
      <dsp:spPr>
        <a:xfrm>
          <a:off x="0" y="3362997"/>
          <a:ext cx="6513603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55C51-2E67-4380-8CC2-9062D630EF34}">
      <dsp:nvSpPr>
        <dsp:cNvPr id="0" name=""/>
        <dsp:cNvSpPr/>
      </dsp:nvSpPr>
      <dsp:spPr>
        <a:xfrm>
          <a:off x="0" y="3362997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Port dest </a:t>
          </a:r>
        </a:p>
      </dsp:txBody>
      <dsp:txXfrm>
        <a:off x="0" y="3362997"/>
        <a:ext cx="6513603" cy="840569"/>
      </dsp:txXfrm>
    </dsp:sp>
    <dsp:sp modelId="{76AF7C0D-1D47-4F64-B527-F07A099640E7}">
      <dsp:nvSpPr>
        <dsp:cNvPr id="0" name=""/>
        <dsp:cNvSpPr/>
      </dsp:nvSpPr>
      <dsp:spPr>
        <a:xfrm>
          <a:off x="0" y="4203567"/>
          <a:ext cx="6513603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B07B5-12D2-4848-ABA8-370D52B9C852}">
      <dsp:nvSpPr>
        <dsp:cNvPr id="0" name=""/>
        <dsp:cNvSpPr/>
      </dsp:nvSpPr>
      <dsp:spPr>
        <a:xfrm>
          <a:off x="0" y="4203567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JA3</a:t>
          </a:r>
          <a:endParaRPr lang="fr-CA" sz="3800" kern="1200" dirty="0"/>
        </a:p>
      </dsp:txBody>
      <dsp:txXfrm>
        <a:off x="0" y="4203567"/>
        <a:ext cx="6513603" cy="840569"/>
      </dsp:txXfrm>
    </dsp:sp>
    <dsp:sp modelId="{13CE77CB-86B9-45B8-8BDA-F133BC9C27F2}">
      <dsp:nvSpPr>
        <dsp:cNvPr id="0" name=""/>
        <dsp:cNvSpPr/>
      </dsp:nvSpPr>
      <dsp:spPr>
        <a:xfrm>
          <a:off x="0" y="5044137"/>
          <a:ext cx="651360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2A5D2-4F6B-4AC5-92A1-9D06FF35247E}">
      <dsp:nvSpPr>
        <dsp:cNvPr id="0" name=""/>
        <dsp:cNvSpPr/>
      </dsp:nvSpPr>
      <dsp:spPr>
        <a:xfrm>
          <a:off x="0" y="5044137"/>
          <a:ext cx="6513603" cy="840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JA3S</a:t>
          </a:r>
          <a:endParaRPr lang="fr-CA" sz="3800" kern="1200" dirty="0"/>
        </a:p>
      </dsp:txBody>
      <dsp:txXfrm>
        <a:off x="0" y="5044137"/>
        <a:ext cx="6513603" cy="840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94CC6-2707-584B-A4C0-450A0CF38C6E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86EED-7843-4F48-89AF-53A566BD84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8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86EED-7843-4F48-89AF-53A566BD84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86EED-7843-4F48-89AF-53A566BD84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54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86EED-7843-4F48-89AF-53A566BD84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4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B42B-B619-D64D-BBE1-1E07C8907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07450-1AF6-A44C-81E3-16D97B6C8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E672D-7864-5241-9171-AF82AD8E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69B1-BD74-3B42-90B8-88F1504AE879}" type="datetime1">
              <a:rPr lang="en-CA" smtClean="0"/>
              <a:t>2019-11-28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357E2-1AF1-EF4F-BD3B-5FFC2523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83E8-3BEE-5849-BC1C-C8DA3EBF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2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69FE-CD06-EA45-89C0-FAAD010EC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3F0E2-D431-8F47-8B00-C5184F52F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29BF-2FA5-374D-82DD-FB3CF957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2DC4C-BB5E-7544-94E6-69AB5DAA0E71}" type="datetime1">
              <a:rPr lang="en-CA" smtClean="0"/>
              <a:t>2019-11-28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84DC-C172-BF4C-915D-029DE6F3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0C1A-E496-AA45-813E-7FBB43EF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7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4D05B-462E-A34C-AF94-007F71265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1FF75-DE2A-D945-8001-44212FD7C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DECC6-0509-7343-9089-EB94303C3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8473-70B6-644A-816E-0F29A6EC185E}" type="datetime1">
              <a:rPr lang="en-CA" smtClean="0"/>
              <a:t>2019-11-28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70A67-D86D-884A-AF77-3021D1EE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219C8-BB33-1A47-9D88-5CD49079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16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8527-7A24-774A-B1BE-EFC85769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F301-F711-3C4D-B913-9B0EDCB50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1B924-184D-3C43-BEF5-56A32721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CFB36-EE09-2844-BEEC-5F87D50D5792}" type="datetime1">
              <a:rPr lang="en-CA" smtClean="0"/>
              <a:t>2019-11-28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7634D-803C-084E-BB8D-8B2E4E14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2309-DCE8-2E40-B369-058835E4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ACE4-0775-1643-BA12-1F386D05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3719A-7422-AD4A-A747-28CF16BDF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608A-C437-D74A-A941-2C3EB251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1F6-584A-9B4A-8A29-EF662B8D3BAE}" type="datetime1">
              <a:rPr lang="en-CA" smtClean="0"/>
              <a:t>2019-11-28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9DDB-3623-8E44-B154-2A0EC9D9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343BF-C404-C04C-BD52-E9149772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6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94CD-C411-C34C-A956-185E245A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2B882-7FE4-264D-AE1B-018871F6D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27982-DC76-DF42-87C6-D7CC8E30D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EFF67-F96F-BD49-83CF-2459ED0E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39DA-7279-C649-A5AB-E9106E858E7E}" type="datetime1">
              <a:rPr lang="en-CA" smtClean="0"/>
              <a:t>2019-11-28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360EA-8F01-BD41-BAF3-7DE3FFEE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C4D2F-67FC-3B4D-94FC-8F17884A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0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96930-9BF6-D44D-ACB5-58521A58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4867D-8A12-D844-9471-53776D090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1ED04-015F-0643-99F9-1E4A50AD2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58DE0-63A4-9746-813A-89CA0A758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155BD-273F-BF48-B9FC-C76CCF7B8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71567-CD14-634C-AC2C-7EC00A99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12C2-DCBC-2544-9A13-D4ACF188833A}" type="datetime1">
              <a:rPr lang="en-CA" smtClean="0"/>
              <a:t>2019-11-28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C24EA-BCD7-5B43-8421-7BCE1A08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B372F-EC5B-1C4F-9EB7-C18E78E0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6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5605-17D7-0442-BCD5-16A464EB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4358C-38C6-3043-993C-0D11A8FF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8BDD-481F-9F41-AC95-26C8954B669D}" type="datetime1">
              <a:rPr lang="en-CA" smtClean="0"/>
              <a:t>2019-11-28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F3EE3-ADE9-1241-BA42-AEC7B0FA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68AE2-9762-9B4D-8A27-B67277FE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0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2A2F33-A0D7-1D4F-9260-0DAD0B9EC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446B-8569-BD4C-8A7C-F5E673DD601E}" type="datetime1">
              <a:rPr lang="en-CA" smtClean="0"/>
              <a:t>2019-11-28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660A5-DE85-0C4C-9240-6537799C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D1FED-8071-BD45-9B99-D88DA53E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2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5E6A-DCD7-1B49-AAD0-02E10E014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17F6-C64F-7246-A155-F7508702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F084F-772B-DD45-8CC4-3D8BA5B78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42DA8-4A7C-BF44-B225-78EDCD9B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0EFB-341E-5A4D-994F-5921828548D8}" type="datetime1">
              <a:rPr lang="en-CA" smtClean="0"/>
              <a:t>2019-11-28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7AD59-F735-F147-9434-26A55999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5CACC-C3A4-5744-B2BB-9F9F9A34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7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BFA6-FBB1-4B48-99EB-C52A500B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5320F8-C92E-954B-8990-48AA6FADF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D07B5-6872-BD41-A7B4-7176BF147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C37BB-6D9A-834A-B3B3-2BA4226A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894E-98EF-6540-8B8E-8FDEF6A267B7}" type="datetime1">
              <a:rPr lang="en-CA" smtClean="0"/>
              <a:t>2019-11-28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377BD-68BC-6A4A-8101-1ABEFC69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023D5-C6B7-EB4B-8520-7A303ECF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8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4E046-3897-6A41-B839-5596EA86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6A17B-99E7-B549-A97C-316914733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5308B-89C6-DC41-9784-DF632C8E7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66FB-C42C-3645-84C1-B10FEBE77E2B}" type="datetime1">
              <a:rPr lang="en-CA" smtClean="0"/>
              <a:t>2019-11-28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195B0-3B38-1B43-AEF6-EA37200E5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C709B-3BD6-AD4F-8B87-B77A51D9C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3675A-24A5-E744-9DE1-1A509B3D56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5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ulse/four-common-threat-hunting-techniques-sample-hunts-ely-kahn/" TargetMode="External"/><Relationship Id="rId3" Type="http://schemas.openxmlformats.org/officeDocument/2006/relationships/hyperlink" Target="https://info.vectra.ai/hubfs/no_index/compliance/cb_mitre_082318.pdf" TargetMode="External"/><Relationship Id="rId7" Type="http://schemas.openxmlformats.org/officeDocument/2006/relationships/hyperlink" Target="https://filtermax.hu/files/download/Vectra_DeploymentGuide.pdf" TargetMode="External"/><Relationship Id="rId2" Type="http://schemas.openxmlformats.org/officeDocument/2006/relationships/hyperlink" Target="https://docs.zeek.org/en/stable/script-reference/log-fi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oudflare.com/learning/ssl/what-happens-in-a-tls-handshake/" TargetMode="External"/><Relationship Id="rId5" Type="http://schemas.openxmlformats.org/officeDocument/2006/relationships/hyperlink" Target="https://www.corelight.com/products/software" TargetMode="External"/><Relationship Id="rId4" Type="http://schemas.openxmlformats.org/officeDocument/2006/relationships/hyperlink" Target="https://www.mbsecure.nl/blog/2019/5/dettact-mapping-your-blue-team-to-mitre-attack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go/anyconnect" TargetMode="External"/><Relationship Id="rId3" Type="http://schemas.openxmlformats.org/officeDocument/2006/relationships/hyperlink" Target="https://blog.ivanristic.com/2009/06/http-client-fingerprinting-using-ssl-handshake-analysis.html" TargetMode="External"/><Relationship Id="rId7" Type="http://schemas.openxmlformats.org/officeDocument/2006/relationships/hyperlink" Target="https://resources.sei.cmu.edu/library/asset-view.cfm?assetID=449962" TargetMode="External"/><Relationship Id="rId2" Type="http://schemas.openxmlformats.org/officeDocument/2006/relationships/hyperlink" Target="https://github.com/cisco/jo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lesforce/ja3" TargetMode="External"/><Relationship Id="rId5" Type="http://schemas.openxmlformats.org/officeDocument/2006/relationships/hyperlink" Target="https://github.com/synackpse/tls-fingerprinting" TargetMode="External"/><Relationship Id="rId10" Type="http://schemas.openxmlformats.org/officeDocument/2006/relationships/hyperlink" Target="https://www.cisco.com/go/eta" TargetMode="External"/><Relationship Id="rId4" Type="http://schemas.openxmlformats.org/officeDocument/2006/relationships/hyperlink" Target="https://idea.popcount.org/2012-06-17-ssl-fingerprinting-for-p0f/" TargetMode="External"/><Relationship Id="rId9" Type="http://schemas.openxmlformats.org/officeDocument/2006/relationships/hyperlink" Target="https://www.cisco.com/go/threatgri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loudflare.com/learning/ssl/transport-layer-security-tl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F63E56-2EB2-C649-83E6-06E4C561489B}"/>
              </a:ext>
            </a:extLst>
          </p:cNvPr>
          <p:cNvSpPr txBox="1"/>
          <p:nvPr/>
        </p:nvSpPr>
        <p:spPr>
          <a:xfrm>
            <a:off x="2010735" y="2155947"/>
            <a:ext cx="9082380" cy="235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  <a:ea typeface="+mj-ea"/>
                <a:cs typeface="+mj-cs"/>
              </a:rPr>
              <a:t>Network Detection</a:t>
            </a:r>
          </a:p>
          <a:p>
            <a:endParaRPr lang="en-US" sz="4300" dirty="0">
              <a:latin typeface="+mj-lt"/>
              <a:ea typeface="+mj-ea"/>
              <a:cs typeface="+mj-cs"/>
            </a:endParaRPr>
          </a:p>
          <a:p>
            <a:pPr algn="ctr">
              <a:spcBef>
                <a:spcPts val="1000"/>
              </a:spcBef>
            </a:pPr>
            <a:r>
              <a:rPr lang="en-US" sz="2400" dirty="0">
                <a:latin typeface="Lao UI" panose="020B0502040204020203" pitchFamily="34" charset="0"/>
                <a:cs typeface="Lao UI" panose="020B0502040204020203" pitchFamily="34" charset="0"/>
              </a:rPr>
              <a:t>Implementing and Analysis of JA3 data for TLS Fingerprinting using Bro/Zeek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EA7B9-A819-2547-8E1B-A73863529555}"/>
              </a:ext>
            </a:extLst>
          </p:cNvPr>
          <p:cNvSpPr txBox="1"/>
          <p:nvPr/>
        </p:nvSpPr>
        <p:spPr>
          <a:xfrm>
            <a:off x="4946440" y="5821336"/>
            <a:ext cx="3728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By: Ahmed Techini, </a:t>
            </a:r>
          </a:p>
          <a:p>
            <a:r>
              <a:rPr lang="en-US" sz="2000" b="1" dirty="0"/>
              <a:t>M.Eng., Eng., CISSP, CEH, CCNA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E81814-C8AB-4287-BB34-D46015653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2" y="114988"/>
            <a:ext cx="3571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"/>
    </mc:Choice>
    <mc:Fallback xmlns="">
      <p:transition spd="slow" advTm="10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BF356B-6C4E-451E-8C31-FF4EE72B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10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4B402B4-0309-4460-9024-7EF8A32B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3" y="128671"/>
            <a:ext cx="10515600" cy="1325563"/>
          </a:xfrm>
        </p:spPr>
        <p:txBody>
          <a:bodyPr/>
          <a:lstStyle/>
          <a:p>
            <a:r>
              <a:rPr lang="en-US" sz="4800" dirty="0"/>
              <a:t>TLS Fingerprinting- The JA3 Method</a:t>
            </a:r>
            <a:endParaRPr lang="fr-CA" sz="4800" dirty="0"/>
          </a:p>
        </p:txBody>
      </p:sp>
      <p:pic>
        <p:nvPicPr>
          <p:cNvPr id="7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B758EB7-F662-47AC-9345-E8CC8FDE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3" y="1299411"/>
            <a:ext cx="6500332" cy="5558589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135356C-045D-44CC-ABD5-570C41126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05" y="1456323"/>
            <a:ext cx="5505722" cy="49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7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4B402B4-0309-4460-9024-7EF8A32B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TLS Fingerprinting- The JA3 Method</a:t>
            </a:r>
            <a:endParaRPr lang="fr-CA" sz="41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BF356B-6C4E-451E-8C31-FF4EE72B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89898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E1A3675A-24A5-E744-9DE1-1A509B3D56AA}" type="slidenum">
              <a:rPr lang="en-US" sz="1500">
                <a:solidFill>
                  <a:srgbClr val="FFFFFF">
                    <a:alpha val="80000"/>
                  </a:srgbClr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 sz="15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23" name="Espace réservé du contenu 2">
            <a:extLst>
              <a:ext uri="{FF2B5EF4-FFF2-40B4-BE49-F238E27FC236}">
                <a16:creationId xmlns:a16="http://schemas.microsoft.com/office/drawing/2014/main" id="{E410FF46-88C1-4601-A8FC-117BB3249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921320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8529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4233C-0DED-4FDC-88B3-D7AC1923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4" y="158000"/>
            <a:ext cx="11161295" cy="1078245"/>
          </a:xfrm>
        </p:spPr>
        <p:txBody>
          <a:bodyPr/>
          <a:lstStyle/>
          <a:p>
            <a:r>
              <a:rPr lang="en-CA" sz="4800" dirty="0"/>
              <a:t>JA3 Hunting Methodology </a:t>
            </a:r>
            <a:endParaRPr lang="fr-CA" sz="4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418682-EE06-4DCD-8AC0-442641679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528012"/>
            <a:ext cx="11161295" cy="4648951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E68C67-1D10-4330-9876-0DC99BA6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FDD578F9-6446-4CED-A229-4FB6E21A7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065277"/>
              </p:ext>
            </p:extLst>
          </p:nvPr>
        </p:nvGraphicFramePr>
        <p:xfrm>
          <a:off x="1610894" y="1257301"/>
          <a:ext cx="974290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03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4C2D82-8F67-4034-A3CB-E8DAF653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885"/>
            <a:ext cx="10515600" cy="1325563"/>
          </a:xfrm>
        </p:spPr>
        <p:txBody>
          <a:bodyPr/>
          <a:lstStyle/>
          <a:p>
            <a:r>
              <a:rPr lang="en-US" sz="4800" dirty="0"/>
              <a:t>Network Data Collection</a:t>
            </a:r>
            <a:endParaRPr lang="fr-CA" sz="48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54B6C25-2A23-4F3B-853D-7D1AC77A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3957"/>
            <a:ext cx="4908884" cy="55740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D2146-CD1F-4CB3-9D57-26B38178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A3675A-24A5-E744-9DE1-1A509B3D56AA}" type="slidenum">
              <a:rPr lang="en-US" smtClean="0"/>
              <a:t>13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216701-0883-4B54-82D8-5D334EED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884" y="1648128"/>
            <a:ext cx="7059445" cy="403679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76D51FC-9045-4B98-BA23-A7AFBB799719}"/>
              </a:ext>
            </a:extLst>
          </p:cNvPr>
          <p:cNvSpPr txBox="1"/>
          <p:nvPr/>
        </p:nvSpPr>
        <p:spPr>
          <a:xfrm>
            <a:off x="4908884" y="6264928"/>
            <a:ext cx="27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Vectra Deployment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4493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9C118E-FB00-4487-8AFE-8E6A9B72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14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35C549A-2EDF-4E9A-AB17-78258FBA7A97}"/>
              </a:ext>
            </a:extLst>
          </p:cNvPr>
          <p:cNvSpPr txBox="1">
            <a:spLocks/>
          </p:cNvSpPr>
          <p:nvPr/>
        </p:nvSpPr>
        <p:spPr>
          <a:xfrm>
            <a:off x="0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Zeek/Bro: </a:t>
            </a:r>
            <a:r>
              <a:rPr lang="fr-CA" sz="4800" dirty="0"/>
              <a:t>balanced network visibility</a:t>
            </a:r>
          </a:p>
          <a:p>
            <a:r>
              <a:rPr lang="en-US" dirty="0"/>
              <a:t> </a:t>
            </a:r>
            <a:endParaRPr lang="fr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3933F4-8DB3-4F14-A56D-EFE0AC2D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343"/>
            <a:ext cx="12192000" cy="506553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73AFADC-647B-4A17-ADB6-8D41A36C623C}"/>
              </a:ext>
            </a:extLst>
          </p:cNvPr>
          <p:cNvSpPr txBox="1"/>
          <p:nvPr/>
        </p:nvSpPr>
        <p:spPr>
          <a:xfrm>
            <a:off x="0" y="6488668"/>
            <a:ext cx="260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Corelight Website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4603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8D211-BD32-4333-913B-9ED0DD52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1407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sz="4800" dirty="0"/>
              <a:t>Baseline each host using JA3, JA3S</a:t>
            </a:r>
            <a:br>
              <a:rPr lang="en-CA" dirty="0"/>
            </a:br>
            <a:endParaRPr lang="fr-CA" dirty="0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07E1793C-8440-44F3-8D53-35928A3E1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555185"/>
              </p:ext>
            </p:extLst>
          </p:nvPr>
        </p:nvGraphicFramePr>
        <p:xfrm>
          <a:off x="2318471" y="1615042"/>
          <a:ext cx="9292470" cy="3739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6B4719-57E3-4D79-BF2C-713C057B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15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0CB82C-06B1-4DC4-95EB-854B9AACAD61}"/>
              </a:ext>
            </a:extLst>
          </p:cNvPr>
          <p:cNvSpPr txBox="1"/>
          <p:nvPr/>
        </p:nvSpPr>
        <p:spPr>
          <a:xfrm>
            <a:off x="4800523" y="4166910"/>
            <a:ext cx="124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Host_X</a:t>
            </a:r>
            <a:endParaRPr lang="fr-CA" sz="2800" b="1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D906B2-6688-4FD5-8C55-9A5DEE532652}"/>
              </a:ext>
            </a:extLst>
          </p:cNvPr>
          <p:cNvCxnSpPr>
            <a:cxnSpLocks/>
          </p:cNvCxnSpPr>
          <p:nvPr/>
        </p:nvCxnSpPr>
        <p:spPr>
          <a:xfrm>
            <a:off x="1155032" y="6015789"/>
            <a:ext cx="9525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07DE37B-248D-4DC7-B767-FA3981CE0E0A}"/>
              </a:ext>
            </a:extLst>
          </p:cNvPr>
          <p:cNvCxnSpPr>
            <a:cxnSpLocks/>
          </p:cNvCxnSpPr>
          <p:nvPr/>
        </p:nvCxnSpPr>
        <p:spPr>
          <a:xfrm flipV="1">
            <a:off x="1155032" y="1382043"/>
            <a:ext cx="0" cy="46337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57C399C6-79EB-4042-B001-12C67CD8F8B5}"/>
              </a:ext>
            </a:extLst>
          </p:cNvPr>
          <p:cNvSpPr txBox="1"/>
          <p:nvPr/>
        </p:nvSpPr>
        <p:spPr>
          <a:xfrm>
            <a:off x="781834" y="993463"/>
            <a:ext cx="1009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Hosts</a:t>
            </a:r>
            <a:endParaRPr lang="fr-CA" sz="28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701EEF-882B-4EE4-ADA0-C41AE2CD4EB8}"/>
              </a:ext>
            </a:extLst>
          </p:cNvPr>
          <p:cNvSpPr txBox="1"/>
          <p:nvPr/>
        </p:nvSpPr>
        <p:spPr>
          <a:xfrm>
            <a:off x="10740190" y="5716993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time</a:t>
            </a:r>
            <a:endParaRPr lang="fr-CA" sz="2800" b="1" dirty="0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18EFDF5-96DC-43B6-B189-8465F0869718}"/>
              </a:ext>
            </a:extLst>
          </p:cNvPr>
          <p:cNvCxnSpPr/>
          <p:nvPr/>
        </p:nvCxnSpPr>
        <p:spPr>
          <a:xfrm>
            <a:off x="4832530" y="5679807"/>
            <a:ext cx="0" cy="2987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3284BFC-D0D3-4152-A82C-CD42F724D6EE}"/>
              </a:ext>
            </a:extLst>
          </p:cNvPr>
          <p:cNvCxnSpPr/>
          <p:nvPr/>
        </p:nvCxnSpPr>
        <p:spPr>
          <a:xfrm>
            <a:off x="9300411" y="5679807"/>
            <a:ext cx="0" cy="2987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1B4B0B74-5B5E-46E7-A94B-CE16EABCA6AE}"/>
              </a:ext>
            </a:extLst>
          </p:cNvPr>
          <p:cNvSpPr txBox="1"/>
          <p:nvPr/>
        </p:nvSpPr>
        <p:spPr>
          <a:xfrm>
            <a:off x="1407695" y="6133155"/>
            <a:ext cx="32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period (TBD, i.e. days, etc.)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3919949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8D211-BD32-4333-913B-9ED0DD52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140703"/>
            <a:ext cx="10515600" cy="1325563"/>
          </a:xfrm>
        </p:spPr>
        <p:txBody>
          <a:bodyPr/>
          <a:lstStyle/>
          <a:p>
            <a:r>
              <a:rPr lang="en-CA" sz="4300" dirty="0"/>
              <a:t>Baseline each host using JA3, JA3S</a:t>
            </a:r>
            <a:br>
              <a:rPr lang="en-CA" dirty="0"/>
            </a:b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6B4719-57E3-4D79-BF2C-713C057B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16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0CB82C-06B1-4DC4-95EB-854B9AACAD61}"/>
              </a:ext>
            </a:extLst>
          </p:cNvPr>
          <p:cNvSpPr txBox="1"/>
          <p:nvPr/>
        </p:nvSpPr>
        <p:spPr>
          <a:xfrm>
            <a:off x="2137920" y="4929814"/>
            <a:ext cx="1727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Host_X</a:t>
            </a:r>
            <a:r>
              <a:rPr lang="en-US" sz="2800" b="1" dirty="0"/>
              <a:t> (T)</a:t>
            </a:r>
            <a:endParaRPr lang="fr-CA" sz="2800" b="1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D906B2-6688-4FD5-8C55-9A5DEE532652}"/>
              </a:ext>
            </a:extLst>
          </p:cNvPr>
          <p:cNvCxnSpPr>
            <a:cxnSpLocks/>
          </p:cNvCxnSpPr>
          <p:nvPr/>
        </p:nvCxnSpPr>
        <p:spPr>
          <a:xfrm>
            <a:off x="1155032" y="6015789"/>
            <a:ext cx="9525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07DE37B-248D-4DC7-B767-FA3981CE0E0A}"/>
              </a:ext>
            </a:extLst>
          </p:cNvPr>
          <p:cNvCxnSpPr>
            <a:cxnSpLocks/>
          </p:cNvCxnSpPr>
          <p:nvPr/>
        </p:nvCxnSpPr>
        <p:spPr>
          <a:xfrm flipV="1">
            <a:off x="1155032" y="1382043"/>
            <a:ext cx="0" cy="46337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57C399C6-79EB-4042-B001-12C67CD8F8B5}"/>
              </a:ext>
            </a:extLst>
          </p:cNvPr>
          <p:cNvSpPr txBox="1"/>
          <p:nvPr/>
        </p:nvSpPr>
        <p:spPr>
          <a:xfrm>
            <a:off x="781834" y="993463"/>
            <a:ext cx="1009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Hosts</a:t>
            </a:r>
            <a:endParaRPr lang="fr-CA" sz="28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701EEF-882B-4EE4-ADA0-C41AE2CD4EB8}"/>
              </a:ext>
            </a:extLst>
          </p:cNvPr>
          <p:cNvSpPr txBox="1"/>
          <p:nvPr/>
        </p:nvSpPr>
        <p:spPr>
          <a:xfrm>
            <a:off x="10740190" y="5716993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time</a:t>
            </a:r>
            <a:endParaRPr lang="fr-CA" sz="2800" b="1" dirty="0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18EFDF5-96DC-43B6-B189-8465F0869718}"/>
              </a:ext>
            </a:extLst>
          </p:cNvPr>
          <p:cNvCxnSpPr>
            <a:cxnSpLocks/>
          </p:cNvCxnSpPr>
          <p:nvPr/>
        </p:nvCxnSpPr>
        <p:spPr>
          <a:xfrm>
            <a:off x="4832530" y="1615042"/>
            <a:ext cx="0" cy="43635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1B4B0B74-5B5E-46E7-A94B-CE16EABCA6AE}"/>
              </a:ext>
            </a:extLst>
          </p:cNvPr>
          <p:cNvSpPr txBox="1"/>
          <p:nvPr/>
        </p:nvSpPr>
        <p:spPr>
          <a:xfrm>
            <a:off x="1407695" y="6133155"/>
            <a:ext cx="32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period (TBD, i.e. days, etc.)</a:t>
            </a:r>
            <a:endParaRPr lang="fr-CA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75FC54C-B66D-4A50-8E3C-B026C913D200}"/>
              </a:ext>
            </a:extLst>
          </p:cNvPr>
          <p:cNvSpPr txBox="1"/>
          <p:nvPr/>
        </p:nvSpPr>
        <p:spPr>
          <a:xfrm>
            <a:off x="5863124" y="4929814"/>
            <a:ext cx="2089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Host_X</a:t>
            </a:r>
            <a:r>
              <a:rPr lang="en-US" sz="2800" b="1" dirty="0"/>
              <a:t> (T+1)</a:t>
            </a:r>
            <a:endParaRPr lang="fr-CA" sz="2800" b="1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C7817D7-75D6-4E28-AF9C-867E4A6D9D16}"/>
              </a:ext>
            </a:extLst>
          </p:cNvPr>
          <p:cNvCxnSpPr>
            <a:cxnSpLocks/>
          </p:cNvCxnSpPr>
          <p:nvPr/>
        </p:nvCxnSpPr>
        <p:spPr>
          <a:xfrm>
            <a:off x="8771022" y="1615041"/>
            <a:ext cx="0" cy="43635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4B96544-DD75-45A5-BE76-7471135D0FA5}"/>
              </a:ext>
            </a:extLst>
          </p:cNvPr>
          <p:cNvCxnSpPr>
            <a:cxnSpLocks/>
          </p:cNvCxnSpPr>
          <p:nvPr/>
        </p:nvCxnSpPr>
        <p:spPr>
          <a:xfrm flipH="1" flipV="1">
            <a:off x="1155033" y="3166726"/>
            <a:ext cx="9524999" cy="4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49340FC-BF63-496A-91AB-949F45BECB0B}"/>
              </a:ext>
            </a:extLst>
          </p:cNvPr>
          <p:cNvCxnSpPr>
            <a:cxnSpLocks/>
          </p:cNvCxnSpPr>
          <p:nvPr/>
        </p:nvCxnSpPr>
        <p:spPr>
          <a:xfrm flipH="1">
            <a:off x="1155033" y="4565288"/>
            <a:ext cx="9585157" cy="307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43EF46A-89C6-417B-8814-6032A6B80DC6}"/>
              </a:ext>
            </a:extLst>
          </p:cNvPr>
          <p:cNvSpPr txBox="1"/>
          <p:nvPr/>
        </p:nvSpPr>
        <p:spPr>
          <a:xfrm>
            <a:off x="2122119" y="3672747"/>
            <a:ext cx="171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Host_Y</a:t>
            </a:r>
            <a:r>
              <a:rPr lang="en-US" sz="2800" b="1" dirty="0"/>
              <a:t> (T)</a:t>
            </a:r>
            <a:endParaRPr lang="fr-CA" sz="28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BB58CA0-8406-44BB-A4C2-E3039C9EC37B}"/>
              </a:ext>
            </a:extLst>
          </p:cNvPr>
          <p:cNvSpPr txBox="1"/>
          <p:nvPr/>
        </p:nvSpPr>
        <p:spPr>
          <a:xfrm>
            <a:off x="2122119" y="2190962"/>
            <a:ext cx="17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Host_Z</a:t>
            </a:r>
            <a:r>
              <a:rPr lang="en-US" sz="2800" b="1" dirty="0"/>
              <a:t> (T)</a:t>
            </a:r>
            <a:endParaRPr lang="fr-CA" sz="28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D62226-BACF-49E2-BFD4-84DBECAED554}"/>
              </a:ext>
            </a:extLst>
          </p:cNvPr>
          <p:cNvSpPr txBox="1"/>
          <p:nvPr/>
        </p:nvSpPr>
        <p:spPr>
          <a:xfrm>
            <a:off x="5841066" y="3563537"/>
            <a:ext cx="2078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Host_Y</a:t>
            </a:r>
            <a:r>
              <a:rPr lang="en-US" sz="2800" b="1" dirty="0"/>
              <a:t> (T+1)</a:t>
            </a:r>
            <a:endParaRPr lang="fr-CA" sz="28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055FC08-F90A-4F08-9C7A-2261D57EF173}"/>
              </a:ext>
            </a:extLst>
          </p:cNvPr>
          <p:cNvSpPr txBox="1"/>
          <p:nvPr/>
        </p:nvSpPr>
        <p:spPr>
          <a:xfrm>
            <a:off x="6292516" y="21909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fr-CA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C650050-0D0B-4767-9633-16D529AFC151}"/>
              </a:ext>
            </a:extLst>
          </p:cNvPr>
          <p:cNvSpPr txBox="1"/>
          <p:nvPr/>
        </p:nvSpPr>
        <p:spPr>
          <a:xfrm>
            <a:off x="9690075" y="375088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fr-CA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CB4544C-A9AE-42D6-8DE2-86F35F86B3E3}"/>
              </a:ext>
            </a:extLst>
          </p:cNvPr>
          <p:cNvSpPr txBox="1"/>
          <p:nvPr/>
        </p:nvSpPr>
        <p:spPr>
          <a:xfrm>
            <a:off x="9656049" y="22679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8396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B13448-5FD7-4484-9617-2ED4F86F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lvl="0"/>
            <a:r>
              <a:rPr lang="en-CA">
                <a:solidFill>
                  <a:srgbClr val="FFFFFF"/>
                </a:solidFill>
              </a:rPr>
              <a:t>Network Threat hunting and Analysis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D3D862-A5DB-4E63-9C5F-9F5252B8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A3675A-24A5-E744-9DE1-1A509B3D56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E7CE38FC-36AE-433E-BBF1-5C9798B335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07318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67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D04908-8F6D-4F7E-9B36-2DEEE1F2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8" y="365125"/>
            <a:ext cx="11137232" cy="1325563"/>
          </a:xfrm>
        </p:spPr>
        <p:txBody>
          <a:bodyPr>
            <a:normAutofit fontScale="90000"/>
          </a:bodyPr>
          <a:lstStyle/>
          <a:p>
            <a:r>
              <a:rPr lang="en-CA" sz="4800" dirty="0"/>
              <a:t>Data Enrichment &amp; Correlation </a:t>
            </a:r>
            <a:br>
              <a:rPr lang="en-CA" dirty="0"/>
            </a:br>
            <a:br>
              <a:rPr lang="en-CA" dirty="0"/>
            </a:br>
            <a:endParaRPr lang="fr-CA" dirty="0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8DDC8319-1FE4-41A8-ABA8-98F04D7AB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573955"/>
              </p:ext>
            </p:extLst>
          </p:nvPr>
        </p:nvGraphicFramePr>
        <p:xfrm>
          <a:off x="838199" y="1275347"/>
          <a:ext cx="7427495" cy="521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98AD3-AB67-4FC8-B723-EE521059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87BA46F-1977-44D4-A4BB-CF9419AA8798}"/>
              </a:ext>
            </a:extLst>
          </p:cNvPr>
          <p:cNvCxnSpPr>
            <a:cxnSpLocks/>
          </p:cNvCxnSpPr>
          <p:nvPr/>
        </p:nvCxnSpPr>
        <p:spPr>
          <a:xfrm>
            <a:off x="7515726" y="2767263"/>
            <a:ext cx="2133600" cy="1106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DB8566B-309F-4828-846E-29E925D1143F}"/>
              </a:ext>
            </a:extLst>
          </p:cNvPr>
          <p:cNvCxnSpPr>
            <a:cxnSpLocks/>
          </p:cNvCxnSpPr>
          <p:nvPr/>
        </p:nvCxnSpPr>
        <p:spPr>
          <a:xfrm flipV="1">
            <a:off x="7515726" y="4387698"/>
            <a:ext cx="2133600" cy="649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F58155A-4CAB-461C-87D7-D1969961101F}"/>
              </a:ext>
            </a:extLst>
          </p:cNvPr>
          <p:cNvSpPr txBox="1"/>
          <p:nvPr/>
        </p:nvSpPr>
        <p:spPr>
          <a:xfrm>
            <a:off x="9677924" y="3975041"/>
            <a:ext cx="207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Matching using flow</a:t>
            </a:r>
            <a:endParaRPr lang="fr-CA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DF9ACE0-46E4-4EEA-A66A-3626FAD02530}"/>
              </a:ext>
            </a:extLst>
          </p:cNvPr>
          <p:cNvCxnSpPr>
            <a:cxnSpLocks/>
          </p:cNvCxnSpPr>
          <p:nvPr/>
        </p:nvCxnSpPr>
        <p:spPr>
          <a:xfrm>
            <a:off x="10620369" y="4387698"/>
            <a:ext cx="0" cy="7980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DDD13CC-E0A7-4DEB-9A7B-7182FE6BFBAF}"/>
              </a:ext>
            </a:extLst>
          </p:cNvPr>
          <p:cNvSpPr txBox="1"/>
          <p:nvPr/>
        </p:nvSpPr>
        <p:spPr>
          <a:xfrm>
            <a:off x="9383716" y="5253000"/>
            <a:ext cx="247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Name, JA3, JA3S</a:t>
            </a:r>
            <a:endParaRPr lang="fr-CA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4C1946E-C1FE-45D8-8C92-4027BA031D65}"/>
              </a:ext>
            </a:extLst>
          </p:cNvPr>
          <p:cNvSpPr/>
          <p:nvPr/>
        </p:nvSpPr>
        <p:spPr>
          <a:xfrm>
            <a:off x="9649326" y="3975041"/>
            <a:ext cx="2078389" cy="3454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6205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646849-F7AD-495D-94A5-62995456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Notification and Reporting </a:t>
            </a:r>
            <a:endParaRPr lang="fr-CA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A5C034-93DB-4C30-9366-462FF72F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A3675A-24A5-E744-9DE1-1A509B3D56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FC95000D-C737-4107-B659-715110DEC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560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663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63E56-2EB2-C649-83E6-06E4C561489B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Whoami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0F935E-DDFF-FE46-B277-5965A4848914}"/>
              </a:ext>
            </a:extLst>
          </p:cNvPr>
          <p:cNvSpPr txBox="1">
            <a:spLocks/>
          </p:cNvSpPr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/>
              <a:t>Security Solution Architect at Bank of Canada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/>
              <a:t>Teaching Cyber Security at École Polytechnique of Montréal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BE66EA-8D7E-458D-A6B3-E546EA2C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9313" y="3341008"/>
            <a:ext cx="5000445" cy="200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"/>
    </mc:Choice>
    <mc:Fallback xmlns="">
      <p:transition spd="slow" advTm="103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05ECD-1769-462F-A4B0-0492E79A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Application of the methodology (PoC)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0BDFC-292C-433D-91D1-8791686C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2ABCB0-EA74-4BBE-B220-1A92BB1F4F79}" type="slidenum">
              <a:rPr lang="en-CA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01C5BCD-FADE-49DF-8595-1A6801CB9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045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897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B9B3CA-87C4-4FD7-A7FF-CCB782F8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extracted from Zeek SSL/TLS Logs</a:t>
            </a:r>
            <a:endParaRPr lang="fr-CA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4B7D2F-8318-4B28-898D-2661410A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A3675A-24A5-E744-9DE1-1A509B3D56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1664A6A2-28E8-43B4-9B4C-98E91057A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2352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869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E7582-18A1-413D-B863-87436A4C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" y="-75386"/>
            <a:ext cx="10515600" cy="1325563"/>
          </a:xfrm>
        </p:spPr>
        <p:txBody>
          <a:bodyPr/>
          <a:lstStyle/>
          <a:p>
            <a:r>
              <a:rPr lang="en-US" dirty="0"/>
              <a:t>Stack Counting of JA3 (5,3 M TLS Flows)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9FC5DF-6168-45AF-A624-C0FE2CCE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A3675A-24A5-E744-9DE1-1A509B3D56AA}" type="slidenum">
              <a:rPr lang="en-US" smtClean="0"/>
              <a:t>22</a:t>
            </a:fld>
            <a:endParaRPr lang="en-US"/>
          </a:p>
        </p:txBody>
      </p:sp>
      <p:sp>
        <p:nvSpPr>
          <p:cNvPr id="20" name="Espace réservé du contenu 4">
            <a:extLst>
              <a:ext uri="{FF2B5EF4-FFF2-40B4-BE49-F238E27FC236}">
                <a16:creationId xmlns:a16="http://schemas.microsoft.com/office/drawing/2014/main" id="{F99332C6-DD2E-480F-B9EC-09F55D4BBC04}"/>
              </a:ext>
            </a:extLst>
          </p:cNvPr>
          <p:cNvSpPr txBox="1">
            <a:spLocks/>
          </p:cNvSpPr>
          <p:nvPr/>
        </p:nvSpPr>
        <p:spPr>
          <a:xfrm>
            <a:off x="396849" y="3394607"/>
            <a:ext cx="4472073" cy="6605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Top Occurrence JA3 : Usually Safe</a:t>
            </a:r>
            <a:endParaRPr lang="fr-CA" b="1" i="1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AA598F2-E086-49A7-8415-C8DB87011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1925" y="1600200"/>
            <a:ext cx="6960075" cy="5245768"/>
          </a:xfrm>
        </p:spPr>
      </p:pic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57197D1C-F74A-4878-A6DD-94AFE2F66DEE}"/>
              </a:ext>
            </a:extLst>
          </p:cNvPr>
          <p:cNvSpPr txBox="1">
            <a:spLocks/>
          </p:cNvSpPr>
          <p:nvPr/>
        </p:nvSpPr>
        <p:spPr>
          <a:xfrm>
            <a:off x="5594929" y="959175"/>
            <a:ext cx="6960074" cy="66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JA3                                                  occurrence </a:t>
            </a:r>
            <a:endParaRPr lang="fr-CA" b="1" i="1" dirty="0"/>
          </a:p>
        </p:txBody>
      </p:sp>
    </p:spTree>
    <p:extLst>
      <p:ext uri="{BB962C8B-B14F-4D97-AF65-F5344CB8AC3E}">
        <p14:creationId xmlns:p14="http://schemas.microsoft.com/office/powerpoint/2010/main" val="3608188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E7582-18A1-413D-B863-87436A4C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" y="-145375"/>
            <a:ext cx="10515600" cy="1325563"/>
          </a:xfrm>
        </p:spPr>
        <p:txBody>
          <a:bodyPr/>
          <a:lstStyle/>
          <a:p>
            <a:r>
              <a:rPr lang="en-US" dirty="0"/>
              <a:t>Stack Counting of JA3 (5,3 M TLS Flows)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9FC5DF-6168-45AF-A624-C0FE2CCE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A3675A-24A5-E744-9DE1-1A509B3D56AA}" type="slidenum">
              <a:rPr lang="en-US" smtClean="0"/>
              <a:t>23</a:t>
            </a:fld>
            <a:endParaRPr lang="en-US"/>
          </a:p>
        </p:txBody>
      </p:sp>
      <p:pic>
        <p:nvPicPr>
          <p:cNvPr id="16" name="Image 15" descr="Une image contenant texte, photo&#10;&#10;Description générée automatiquement">
            <a:extLst>
              <a:ext uri="{FF2B5EF4-FFF2-40B4-BE49-F238E27FC236}">
                <a16:creationId xmlns:a16="http://schemas.microsoft.com/office/drawing/2014/main" id="{FFD9EE53-B906-4603-ABCD-365C244C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84" y="1588168"/>
            <a:ext cx="6364731" cy="5281863"/>
          </a:xfrm>
          <a:prstGeom prst="rect">
            <a:avLst/>
          </a:prstGeom>
        </p:spPr>
      </p:pic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7D4326B0-F26F-47BC-9460-D080495D9B52}"/>
              </a:ext>
            </a:extLst>
          </p:cNvPr>
          <p:cNvSpPr txBox="1">
            <a:spLocks/>
          </p:cNvSpPr>
          <p:nvPr/>
        </p:nvSpPr>
        <p:spPr>
          <a:xfrm>
            <a:off x="303107" y="3338123"/>
            <a:ext cx="5654531" cy="6605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Rare Occurrence JA3 : Need Investigation </a:t>
            </a:r>
            <a:endParaRPr lang="fr-CA" b="1" i="1" dirty="0"/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FA1323E1-C775-41B1-92EB-9A3E43FD3288}"/>
              </a:ext>
            </a:extLst>
          </p:cNvPr>
          <p:cNvSpPr txBox="1">
            <a:spLocks/>
          </p:cNvSpPr>
          <p:nvPr/>
        </p:nvSpPr>
        <p:spPr>
          <a:xfrm>
            <a:off x="5823284" y="959175"/>
            <a:ext cx="6160170" cy="6605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JA3                                                  occurrence </a:t>
            </a:r>
            <a:endParaRPr lang="fr-CA" b="1" i="1" dirty="0"/>
          </a:p>
        </p:txBody>
      </p:sp>
    </p:spTree>
    <p:extLst>
      <p:ext uri="{BB962C8B-B14F-4D97-AF65-F5344CB8AC3E}">
        <p14:creationId xmlns:p14="http://schemas.microsoft.com/office/powerpoint/2010/main" val="2548725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E7582-18A1-413D-B863-87436A4C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" y="-157406"/>
            <a:ext cx="10515600" cy="1325563"/>
          </a:xfrm>
        </p:spPr>
        <p:txBody>
          <a:bodyPr/>
          <a:lstStyle/>
          <a:p>
            <a:r>
              <a:rPr lang="en-US" dirty="0"/>
              <a:t>Stack Counting of JA3S (5,3 M TLS Flows)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9FC5DF-6168-45AF-A624-C0FE2CCE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A3675A-24A5-E744-9DE1-1A509B3D56AA}" type="slidenum">
              <a:rPr lang="en-US" smtClean="0"/>
              <a:t>24</a:t>
            </a:fld>
            <a:endParaRPr lang="en-US"/>
          </a:p>
        </p:txBody>
      </p:sp>
      <p:pic>
        <p:nvPicPr>
          <p:cNvPr id="7" name="Espace réservé du contenu 6" descr="Une image contenant texte, grand, eau, blanc&#10;&#10;Description générée automatiquement">
            <a:extLst>
              <a:ext uri="{FF2B5EF4-FFF2-40B4-BE49-F238E27FC236}">
                <a16:creationId xmlns:a16="http://schemas.microsoft.com/office/drawing/2014/main" id="{29095B6C-E4E7-499D-A1F8-4464D25C6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9011" y="1407695"/>
            <a:ext cx="6469003" cy="5450305"/>
          </a:xfrm>
        </p:spPr>
      </p:pic>
      <p:sp>
        <p:nvSpPr>
          <p:cNvPr id="12" name="Espace réservé du contenu 4">
            <a:extLst>
              <a:ext uri="{FF2B5EF4-FFF2-40B4-BE49-F238E27FC236}">
                <a16:creationId xmlns:a16="http://schemas.microsoft.com/office/drawing/2014/main" id="{61703700-A9D1-44F1-8C15-00D13B4D4B8F}"/>
              </a:ext>
            </a:extLst>
          </p:cNvPr>
          <p:cNvSpPr txBox="1">
            <a:spLocks/>
          </p:cNvSpPr>
          <p:nvPr/>
        </p:nvSpPr>
        <p:spPr>
          <a:xfrm>
            <a:off x="396849" y="3394607"/>
            <a:ext cx="4872983" cy="6605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Top Occurrence JA3S : Usually Safe</a:t>
            </a:r>
            <a:endParaRPr lang="fr-CA" b="1" i="1" dirty="0"/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8A75687D-732B-4194-A733-AB333D897AB9}"/>
              </a:ext>
            </a:extLst>
          </p:cNvPr>
          <p:cNvSpPr txBox="1">
            <a:spLocks/>
          </p:cNvSpPr>
          <p:nvPr/>
        </p:nvSpPr>
        <p:spPr>
          <a:xfrm>
            <a:off x="5722996" y="837866"/>
            <a:ext cx="6469004" cy="66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JA3S                                                 occurrence </a:t>
            </a:r>
            <a:endParaRPr lang="fr-CA" b="1" i="1" dirty="0"/>
          </a:p>
        </p:txBody>
      </p:sp>
    </p:spTree>
    <p:extLst>
      <p:ext uri="{BB962C8B-B14F-4D97-AF65-F5344CB8AC3E}">
        <p14:creationId xmlns:p14="http://schemas.microsoft.com/office/powerpoint/2010/main" val="148189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E7582-18A1-413D-B863-87436A4C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" y="-73185"/>
            <a:ext cx="10515600" cy="1325563"/>
          </a:xfrm>
        </p:spPr>
        <p:txBody>
          <a:bodyPr/>
          <a:lstStyle/>
          <a:p>
            <a:r>
              <a:rPr lang="en-US" dirty="0"/>
              <a:t>Stack Counting of JA3S (5,3 M TLS Flows)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9FC5DF-6168-45AF-A624-C0FE2CCE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A3675A-24A5-E744-9DE1-1A509B3D56AA}" type="slidenum">
              <a:rPr lang="en-US" smtClean="0"/>
              <a:t>25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FD1E446-5A28-4E07-8EAD-64899AE0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89" y="1289465"/>
            <a:ext cx="6353011" cy="5568535"/>
          </a:xfrm>
          <a:prstGeom prst="rect">
            <a:avLst/>
          </a:prstGeom>
        </p:spPr>
      </p:pic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F5BD931A-4886-4AD4-8D18-CC5361143A8C}"/>
              </a:ext>
            </a:extLst>
          </p:cNvPr>
          <p:cNvSpPr txBox="1">
            <a:spLocks/>
          </p:cNvSpPr>
          <p:nvPr/>
        </p:nvSpPr>
        <p:spPr>
          <a:xfrm>
            <a:off x="303107" y="3338123"/>
            <a:ext cx="5654531" cy="6605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Rare Occurrence JA3S : Need Investigation </a:t>
            </a:r>
            <a:endParaRPr lang="fr-CA" b="1" i="1" dirty="0"/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B87AD471-909E-4479-9708-4A5B7F9151BB}"/>
              </a:ext>
            </a:extLst>
          </p:cNvPr>
          <p:cNvSpPr txBox="1">
            <a:spLocks/>
          </p:cNvSpPr>
          <p:nvPr/>
        </p:nvSpPr>
        <p:spPr>
          <a:xfrm>
            <a:off x="5810915" y="766670"/>
            <a:ext cx="6533485" cy="66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JA3S                                                  occurrence </a:t>
            </a:r>
            <a:endParaRPr lang="fr-CA" b="1" i="1" dirty="0"/>
          </a:p>
        </p:txBody>
      </p:sp>
    </p:spTree>
    <p:extLst>
      <p:ext uri="{BB962C8B-B14F-4D97-AF65-F5344CB8AC3E}">
        <p14:creationId xmlns:p14="http://schemas.microsoft.com/office/powerpoint/2010/main" val="3281160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58E159-251A-4AFF-8D36-561C9DC3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 be continued </a:t>
            </a:r>
            <a:endParaRPr lang="fr-CA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7197F5-4721-482D-957D-6C775D7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A3675A-24A5-E744-9DE1-1A509B3D56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64155B4D-833F-491F-AA09-766AEE5E2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170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19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16D7B-CBE4-421D-8F82-161DA0BA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6"/>
            <a:ext cx="10515600" cy="1198980"/>
          </a:xfrm>
        </p:spPr>
        <p:txBody>
          <a:bodyPr/>
          <a:lstStyle/>
          <a:p>
            <a:r>
              <a:rPr lang="en-US" dirty="0"/>
              <a:t>Limitation 1 : JA3 Collision  </a:t>
            </a:r>
            <a:endParaRPr lang="fr-CA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2592983-5EC7-403C-8609-3CCE9A48C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70890"/>
            <a:ext cx="12192000" cy="570525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81BDE4-D0B2-4B62-B8D8-15E2236A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27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CD7A58-7A25-4365-B537-36327DE31151}"/>
              </a:ext>
            </a:extLst>
          </p:cNvPr>
          <p:cNvSpPr txBox="1"/>
          <p:nvPr/>
        </p:nvSpPr>
        <p:spPr>
          <a:xfrm>
            <a:off x="637674" y="6356350"/>
            <a:ext cx="382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: </a:t>
            </a:r>
            <a:r>
              <a:rPr lang="en-US" dirty="0" err="1"/>
              <a:t>Kjell</a:t>
            </a:r>
            <a:r>
              <a:rPr lang="en-US" dirty="0"/>
              <a:t> Tore  </a:t>
            </a:r>
            <a:r>
              <a:rPr lang="en-US" dirty="0" err="1"/>
              <a:t>Fossbakk</a:t>
            </a:r>
            <a:r>
              <a:rPr lang="en-US" dirty="0"/>
              <a:t>, </a:t>
            </a:r>
            <a:r>
              <a:rPr lang="en-US" dirty="0" err="1"/>
              <a:t>HelseCert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27440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052CF-65EE-4951-A118-FC07BEBF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Limitation 2 : </a:t>
            </a:r>
            <a:r>
              <a:rPr lang="fr-CA" dirty="0"/>
              <a:t>Impersonating JA3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BA06ADF-437C-4915-9DA0-C7A67C0C2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02475"/>
            <a:ext cx="6557211" cy="236471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42D466-DCC5-4179-9BAE-9B5D1A8D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28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FB218E-938D-4C7F-AD26-6A37B075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7" y="4534695"/>
            <a:ext cx="7296150" cy="2305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819236-43BD-4C96-AF17-08DC0404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99" y="2470987"/>
            <a:ext cx="6790802" cy="21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3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1CBC6-09F7-41BB-9CD8-3DB994B3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2766218"/>
            <a:ext cx="10515600" cy="233517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Thank you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Demo</a:t>
            </a:r>
            <a:r>
              <a:rPr lang="en-US" b="1"/>
              <a:t>/Questions</a:t>
            </a:r>
            <a:br>
              <a:rPr lang="en-US" b="1" dirty="0"/>
            </a:br>
            <a:endParaRPr lang="fr-CA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482563-2B91-43DD-909C-B532921A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0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D3B0-40C3-484C-AC44-12356861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459951"/>
            <a:ext cx="11582400" cy="613785"/>
          </a:xfrm>
        </p:spPr>
        <p:txBody>
          <a:bodyPr>
            <a:normAutofit fontScale="90000"/>
          </a:bodyPr>
          <a:lstStyle/>
          <a:p>
            <a:r>
              <a:rPr lang="en-CA" dirty="0"/>
              <a:t>Problem Statement 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4941265B-385A-4E4A-8FC0-F893121C0E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937573"/>
              </p:ext>
            </p:extLst>
          </p:nvPr>
        </p:nvGraphicFramePr>
        <p:xfrm>
          <a:off x="304800" y="1928813"/>
          <a:ext cx="11582400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EC533-7C29-4F5F-A0DC-A8D54FB9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BCB0-EA74-4BBE-B220-1A92BB1F4F79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5182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14AD-9F0E-4D29-B28A-2A26B72F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16" y="448831"/>
            <a:ext cx="11582400" cy="613785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B2CE-4DDB-460A-A444-E791F342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676401"/>
            <a:ext cx="11582400" cy="5960607"/>
          </a:xfrm>
        </p:spPr>
        <p:txBody>
          <a:bodyPr/>
          <a:lstStyle/>
          <a:p>
            <a:r>
              <a:rPr lang="en-CA" sz="2667" dirty="0">
                <a:hlinkClick r:id="rId2"/>
              </a:rPr>
              <a:t>https://docs.zeek.org/en/stable/script-reference/log-files.html</a:t>
            </a:r>
            <a:endParaRPr lang="en-CA" sz="2667" dirty="0"/>
          </a:p>
          <a:p>
            <a:r>
              <a:rPr lang="en-CA" sz="2667" dirty="0">
                <a:hlinkClick r:id="rId3"/>
              </a:rPr>
              <a:t>https://info.vectra.ai/hubfs/no_index/compliance/cb_mitre_082318.pdf</a:t>
            </a:r>
            <a:endParaRPr lang="en-CA" sz="2667" dirty="0"/>
          </a:p>
          <a:p>
            <a:r>
              <a:rPr lang="en-CA" sz="2667" dirty="0">
                <a:hlinkClick r:id="rId4"/>
              </a:rPr>
              <a:t>https://www.mbsecure.nl/blog/2019/5/dettact-mapping-your-blue-team-to-mitre-attack</a:t>
            </a:r>
            <a:endParaRPr lang="en-CA" sz="2667" dirty="0"/>
          </a:p>
          <a:p>
            <a:r>
              <a:rPr lang="en-CA" sz="2667" dirty="0">
                <a:hlinkClick r:id="rId5"/>
              </a:rPr>
              <a:t>https://www.corelight.com/products/software</a:t>
            </a:r>
            <a:endParaRPr lang="en-CA" sz="2667" dirty="0"/>
          </a:p>
          <a:p>
            <a:r>
              <a:rPr lang="fr-CA" sz="2400" dirty="0">
                <a:hlinkClick r:id="rId6"/>
              </a:rPr>
              <a:t>https://www.cloudflare.com/learning/ssl/what-happens-in-a-tls-handshake/</a:t>
            </a:r>
            <a:endParaRPr lang="fr-CA" sz="2400" dirty="0"/>
          </a:p>
          <a:p>
            <a:r>
              <a:rPr lang="fr-CA" sz="2400" dirty="0">
                <a:hlinkClick r:id="rId7"/>
              </a:rPr>
              <a:t>https://filtermax.hu/files/download/Vectra_DeploymentGuide.pdf</a:t>
            </a:r>
            <a:endParaRPr lang="fr-CA" sz="2400" dirty="0"/>
          </a:p>
          <a:p>
            <a:r>
              <a:rPr lang="fr-CA" sz="2400" dirty="0">
                <a:hlinkClick r:id="rId8"/>
              </a:rPr>
              <a:t>https://www.linkedin.com/pulse/four-common-threat-hunting-techniques-sample-hunts-ely-kahn/</a:t>
            </a:r>
            <a:endParaRPr lang="en-CA" sz="2667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2EAD1-8522-4A70-AE6B-FDC33AFF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ABCB0-EA74-4BBE-B220-1A92BB1F4F79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2499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26A7E-C3F6-4188-8AAD-B2C0331B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20675"/>
            <a:ext cx="10515600" cy="1325563"/>
          </a:xfrm>
        </p:spPr>
        <p:txBody>
          <a:bodyPr/>
          <a:lstStyle/>
          <a:p>
            <a:r>
              <a:rPr lang="en-CA" dirty="0"/>
              <a:t>References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DCC67D-205D-494D-8E1D-2876272DE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dirty="0">
                <a:hlinkClick r:id="rId2"/>
              </a:rPr>
              <a:t>https://github.com/cisco/joy</a:t>
            </a:r>
            <a:endParaRPr lang="fr-CA" dirty="0"/>
          </a:p>
          <a:p>
            <a:r>
              <a:rPr lang="fr-CA" dirty="0"/>
              <a:t> </a:t>
            </a:r>
            <a:r>
              <a:rPr lang="fr-CA" dirty="0">
                <a:hlinkClick r:id="rId3"/>
              </a:rPr>
              <a:t>https://blog.ivanristic.com/2009/06/http-client-fingerprinting-using-ssl-handshake-analysis.html</a:t>
            </a:r>
            <a:endParaRPr lang="fr-CA" dirty="0"/>
          </a:p>
          <a:p>
            <a:r>
              <a:rPr lang="fr-CA" dirty="0">
                <a:hlinkClick r:id="rId4"/>
              </a:rPr>
              <a:t>https://idea.popcount.org/2012-06-17-ssl-fingerprinting-for-p0f/</a:t>
            </a:r>
            <a:endParaRPr lang="fr-CA" dirty="0"/>
          </a:p>
          <a:p>
            <a:r>
              <a:rPr lang="fr-CA" dirty="0">
                <a:hlinkClick r:id="rId5"/>
              </a:rPr>
              <a:t>https://github.com/synackpse/tls-fingerprinting</a:t>
            </a:r>
            <a:endParaRPr lang="fr-CA" dirty="0"/>
          </a:p>
          <a:p>
            <a:r>
              <a:rPr lang="fr-CA" dirty="0">
                <a:hlinkClick r:id="rId6"/>
              </a:rPr>
              <a:t>https://github.com/salesforce/ja3</a:t>
            </a:r>
            <a:endParaRPr lang="fr-CA" dirty="0"/>
          </a:p>
          <a:p>
            <a:r>
              <a:rPr lang="fr-CA" dirty="0">
                <a:hlinkClick r:id="rId7"/>
              </a:rPr>
              <a:t>https://resources.sei.cmu.edu/library/asset-view.cfm?assetID=449962</a:t>
            </a:r>
            <a:endParaRPr lang="fr-CA" dirty="0"/>
          </a:p>
          <a:p>
            <a:r>
              <a:rPr lang="fr-CA" dirty="0">
                <a:hlinkClick r:id="rId8"/>
              </a:rPr>
              <a:t>https://www.cisco.com/go/anyconnect</a:t>
            </a:r>
            <a:endParaRPr lang="fr-CA" dirty="0"/>
          </a:p>
          <a:p>
            <a:r>
              <a:rPr lang="fr-CA" dirty="0">
                <a:hlinkClick r:id="rId9"/>
              </a:rPr>
              <a:t>https://www.cisco.com/go/threatgrid</a:t>
            </a:r>
            <a:endParaRPr lang="fr-CA" dirty="0"/>
          </a:p>
          <a:p>
            <a:r>
              <a:rPr lang="fr-CA" dirty="0">
                <a:hlinkClick r:id="rId10"/>
              </a:rPr>
              <a:t>https://www.cisco.com/go/eta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2A8C55-E3CC-4E02-ADDB-C70C8D13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92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9BBBC-0823-447F-BAC8-361C722B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Transport Layer Security (TLS)?</a:t>
            </a:r>
            <a:br>
              <a:rPr lang="en-US" dirty="0"/>
            </a:b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A49F2-5C8F-48EE-9264-5B063506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Transport Layer Security, or TLS, is a widely adopted security protocol designed to facilitate privacy and data security for communications over the Internet. A primary use case of TLS is encrypting the communication between web applications and servers, such as web browsers loading a website.</a:t>
            </a:r>
          </a:p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402275-6EAB-437B-A546-6F5CF593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0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4441F-3B41-4E17-A1D1-2F964BA5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V1.3 Handshake 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F6E939-10DE-410E-A348-55EED54A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 descr="TLS 1.3 Handshake">
            <a:extLst>
              <a:ext uri="{FF2B5EF4-FFF2-40B4-BE49-F238E27FC236}">
                <a16:creationId xmlns:a16="http://schemas.microsoft.com/office/drawing/2014/main" id="{2F105D88-56F8-4C95-8B7E-82A14E602C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20119"/>
            <a:ext cx="9525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018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478E2-F932-43B8-A321-C2CA09A0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3783"/>
            <a:ext cx="3902242" cy="1325563"/>
          </a:xfrm>
        </p:spPr>
        <p:txBody>
          <a:bodyPr/>
          <a:lstStyle/>
          <a:p>
            <a:r>
              <a:rPr lang="en-US" dirty="0"/>
              <a:t>TLS V1.2 Handshake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C2628-C133-49DC-A410-9CA93FBF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 descr="TLS Handshake">
            <a:extLst>
              <a:ext uri="{FF2B5EF4-FFF2-40B4-BE49-F238E27FC236}">
                <a16:creationId xmlns:a16="http://schemas.microsoft.com/office/drawing/2014/main" id="{6FDC8D0E-1724-4535-8E54-EEB5DF275D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53" y="365125"/>
            <a:ext cx="8999620" cy="615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5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2D5FA2-0B5A-4E10-B6F2-2EB27408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55" y="423437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Pyramid of Pain: Effectiveness Measure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8827D9A-1C01-4202-87A5-3E6721309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21"/>
            <a:ext cx="11026990" cy="517357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9EFB7-6996-4264-8C22-2345987B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1A3675A-24A5-E744-9DE1-1A509B3D56AA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98C6D3-9397-4437-9AEB-9A900A076EED}"/>
              </a:ext>
            </a:extLst>
          </p:cNvPr>
          <p:cNvSpPr txBox="1"/>
          <p:nvPr/>
        </p:nvSpPr>
        <p:spPr>
          <a:xfrm>
            <a:off x="733926" y="2177716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TA: Threat Actor</a:t>
            </a:r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5C26C7-480B-41BE-AB04-080978EDA5AE}"/>
              </a:ext>
            </a:extLst>
          </p:cNvPr>
          <p:cNvSpPr txBox="1"/>
          <p:nvPr/>
        </p:nvSpPr>
        <p:spPr>
          <a:xfrm>
            <a:off x="8878197" y="6434563"/>
            <a:ext cx="214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David Bianco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395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2DF7C-3DF2-42FC-9771-3489061E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30" y="438404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Pyramid of Pain: NSM Effectiveness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6C8210-3ADA-4371-A0BC-CE1CF692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933"/>
            <a:ext cx="10832429" cy="523006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556376-459F-4866-9F03-492666DF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1A3675A-24A5-E744-9DE1-1A509B3D56AA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244104-1AAD-4C2C-90B1-B2899F2C2CFD}"/>
              </a:ext>
            </a:extLst>
          </p:cNvPr>
          <p:cNvSpPr txBox="1"/>
          <p:nvPr/>
        </p:nvSpPr>
        <p:spPr>
          <a:xfrm>
            <a:off x="8878197" y="6434563"/>
            <a:ext cx="214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David Bianco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2612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94062D-5A6E-443D-8030-5071A291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20" y="365125"/>
            <a:ext cx="11067780" cy="1325563"/>
          </a:xfrm>
        </p:spPr>
        <p:txBody>
          <a:bodyPr/>
          <a:lstStyle/>
          <a:p>
            <a:r>
              <a:rPr lang="en-US" sz="4800" dirty="0"/>
              <a:t>Pyramid of Pain: Encrypted Traffic </a:t>
            </a:r>
            <a:endParaRPr lang="fr-CA" sz="4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82482C-83FC-41DF-926F-1F90FFE7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6</a:t>
            </a:fld>
            <a:endParaRPr lang="en-US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00F7CB6-6E65-43E4-AAF7-A5FD8788F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04378"/>
            <a:ext cx="11026990" cy="525362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828DA03-521A-4179-A27E-E3A0C35280C2}"/>
              </a:ext>
            </a:extLst>
          </p:cNvPr>
          <p:cNvSpPr txBox="1"/>
          <p:nvPr/>
        </p:nvSpPr>
        <p:spPr>
          <a:xfrm>
            <a:off x="8878197" y="6434563"/>
            <a:ext cx="214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David Bianco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0856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2DD79-5BA8-43DF-BC3B-B73243EA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846"/>
            <a:ext cx="10515600" cy="1189038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800" dirty="0"/>
              <a:t>Encrypted traffic: The rise of TLS (~50%-90%)</a:t>
            </a:r>
            <a:endParaRPr lang="fr-CA" sz="4800" dirty="0"/>
          </a:p>
        </p:txBody>
      </p:sp>
      <p:pic>
        <p:nvPicPr>
          <p:cNvPr id="6" name="Espace réservé du contenu 5" descr="Une image contenant jauge, horloge, mètre, joueur&#10;&#10;Description générée automatiquement">
            <a:extLst>
              <a:ext uri="{FF2B5EF4-FFF2-40B4-BE49-F238E27FC236}">
                <a16:creationId xmlns:a16="http://schemas.microsoft.com/office/drawing/2014/main" id="{32190467-64D0-462F-953C-80DF51ACF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9884"/>
            <a:ext cx="10635916" cy="537811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836E0B-0DE2-4C20-8610-55CD38A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7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0552E7-4912-4F7B-8AF4-B712BF3B5FAD}"/>
              </a:ext>
            </a:extLst>
          </p:cNvPr>
          <p:cNvSpPr txBox="1"/>
          <p:nvPr/>
        </p:nvSpPr>
        <p:spPr>
          <a:xfrm>
            <a:off x="4704347" y="6464634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ZScaler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0242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16EF5-2289-4F5F-9749-9FAF0591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6525"/>
            <a:ext cx="10515600" cy="1325563"/>
          </a:xfrm>
        </p:spPr>
        <p:txBody>
          <a:bodyPr/>
          <a:lstStyle/>
          <a:p>
            <a:r>
              <a:rPr lang="en-US" sz="4800" dirty="0"/>
              <a:t>TLS Handshake</a:t>
            </a:r>
            <a:endParaRPr lang="fr-CA" sz="4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9A0AD-8F4A-409B-B5F5-6B7C119D1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7" y="1426996"/>
            <a:ext cx="10515600" cy="4351338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TLS</a:t>
            </a:r>
            <a:r>
              <a:rPr lang="en-US" dirty="0"/>
              <a:t> is an encryption protocol designed to secure Internet communications. A TLS handshake is the process that kicks off a communication session that uses TLS encryption. 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CD1F28-59C1-45BA-BB63-6E6306F5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8</a:t>
            </a:fld>
            <a:endParaRPr lang="en-US"/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62C6465-8FFD-43B3-A8CB-950F4ACA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8" y="2947737"/>
            <a:ext cx="9384631" cy="3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6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AC7341-6A7A-464C-9678-818BAFC4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6797"/>
            <a:ext cx="10515600" cy="1325563"/>
          </a:xfrm>
        </p:spPr>
        <p:txBody>
          <a:bodyPr/>
          <a:lstStyle/>
          <a:p>
            <a:r>
              <a:rPr lang="en-US" sz="4800" dirty="0"/>
              <a:t>TLS Fingerprinting: Is it new? </a:t>
            </a:r>
            <a:endParaRPr lang="fr-CA" sz="4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5EF102-6CA4-4726-AF10-E99B60456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2" y="1825625"/>
            <a:ext cx="110289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“A technique to identify a client application or a library based on parameters in the TLS traffic without decryption”.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9AA110-4DCA-406A-9A43-B03E04247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675A-24A5-E744-9DE1-1A509B3D56AA}" type="slidenum">
              <a:rPr lang="en-US" smtClean="0"/>
              <a:t>9</a:t>
            </a:fld>
            <a:endParaRPr lang="en-US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A009C7-40FA-44F9-9791-C62C2617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2" y="3147780"/>
            <a:ext cx="7353937" cy="17070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F6B231-14C9-425E-97AD-4E7852226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752" y="2825754"/>
            <a:ext cx="5863080" cy="14040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3273F5-E925-4B7F-8412-8C3D977F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08650"/>
            <a:ext cx="4352925" cy="1314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7AD25A-A071-4D05-8C63-F029132A5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926" y="5034195"/>
            <a:ext cx="7839074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5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1012</Words>
  <Application>Microsoft Office PowerPoint</Application>
  <PresentationFormat>Grand écran</PresentationFormat>
  <Paragraphs>182</Paragraphs>
  <Slides>34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Lao UI</vt:lpstr>
      <vt:lpstr>Office Theme</vt:lpstr>
      <vt:lpstr>Présentation PowerPoint</vt:lpstr>
      <vt:lpstr>Présentation PowerPoint</vt:lpstr>
      <vt:lpstr>Problem Statement </vt:lpstr>
      <vt:lpstr>Pyramid of Pain: Effectiveness Measure</vt:lpstr>
      <vt:lpstr>Pyramid of Pain: NSM Effectiveness</vt:lpstr>
      <vt:lpstr>Pyramid of Pain: Encrypted Traffic </vt:lpstr>
      <vt:lpstr> Encrypted traffic: The rise of TLS (~50%-90%)</vt:lpstr>
      <vt:lpstr>TLS Handshake</vt:lpstr>
      <vt:lpstr>TLS Fingerprinting: Is it new? </vt:lpstr>
      <vt:lpstr>TLS Fingerprinting- The JA3 Method</vt:lpstr>
      <vt:lpstr>TLS Fingerprinting- The JA3 Method</vt:lpstr>
      <vt:lpstr>JA3 Hunting Methodology </vt:lpstr>
      <vt:lpstr>Network Data Collection</vt:lpstr>
      <vt:lpstr>Présentation PowerPoint</vt:lpstr>
      <vt:lpstr>Baseline each host using JA3, JA3S </vt:lpstr>
      <vt:lpstr>Baseline each host using JA3, JA3S </vt:lpstr>
      <vt:lpstr>Network Threat hunting and Analysis </vt:lpstr>
      <vt:lpstr>Data Enrichment &amp; Correlation   </vt:lpstr>
      <vt:lpstr>Notification and Reporting </vt:lpstr>
      <vt:lpstr>Application of the methodology (PoC)</vt:lpstr>
      <vt:lpstr>Data extracted from Zeek SSL/TLS Logs</vt:lpstr>
      <vt:lpstr>Stack Counting of JA3 (5,3 M TLS Flows)</vt:lpstr>
      <vt:lpstr>Stack Counting of JA3 (5,3 M TLS Flows)</vt:lpstr>
      <vt:lpstr>Stack Counting of JA3S (5,3 M TLS Flows)</vt:lpstr>
      <vt:lpstr>Stack Counting of JA3S (5,3 M TLS Flows)</vt:lpstr>
      <vt:lpstr>To be continued </vt:lpstr>
      <vt:lpstr>Limitation 1 : JA3 Collision  </vt:lpstr>
      <vt:lpstr>Limitation 2 : Impersonating JA3</vt:lpstr>
      <vt:lpstr>Thank you  Demo/Questions </vt:lpstr>
      <vt:lpstr>References</vt:lpstr>
      <vt:lpstr>References</vt:lpstr>
      <vt:lpstr>What is Transport Layer Security (TLS)? </vt:lpstr>
      <vt:lpstr>TLS V1.3 Handshake </vt:lpstr>
      <vt:lpstr>TLS V1.2 Handshake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Ahmed Techini</dc:creator>
  <cp:lastModifiedBy>Ahmed Techini</cp:lastModifiedBy>
  <cp:revision>6</cp:revision>
  <dcterms:created xsi:type="dcterms:W3CDTF">2019-11-28T12:36:03Z</dcterms:created>
  <dcterms:modified xsi:type="dcterms:W3CDTF">2019-11-28T20:58:20Z</dcterms:modified>
</cp:coreProperties>
</file>